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3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74" r:id="rId11"/>
    <p:sldId id="275" r:id="rId12"/>
    <p:sldId id="277" r:id="rId13"/>
    <p:sldId id="276" r:id="rId14"/>
    <p:sldId id="267" r:id="rId15"/>
    <p:sldId id="268" r:id="rId16"/>
    <p:sldId id="278" r:id="rId17"/>
    <p:sldId id="266" r:id="rId18"/>
    <p:sldId id="279" r:id="rId19"/>
    <p:sldId id="280" r:id="rId20"/>
    <p:sldId id="265" r:id="rId21"/>
    <p:sldId id="270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737FD-3470-F1A0-4429-01E7711047D5}" v="1642" dt="2025-02-14T07:54:24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iz, Ammar" userId="S::ammar.aziz@mh.org.au::2b7b758c-ec9b-4d6c-8f01-a2bc64682a69" providerId="AD" clId="Web-{AD5BD52F-9A0F-B67F-7074-EC5AABD8FD71}"/>
    <pc:docChg chg="addSld modSld sldOrd">
      <pc:chgData name="Aziz, Ammar" userId="S::ammar.aziz@mh.org.au::2b7b758c-ec9b-4d6c-8f01-a2bc64682a69" providerId="AD" clId="Web-{AD5BD52F-9A0F-B67F-7074-EC5AABD8FD71}" dt="2025-02-09T12:11:52.660" v="572"/>
      <pc:docMkLst>
        <pc:docMk/>
      </pc:docMkLst>
      <pc:sldChg chg="modSp">
        <pc:chgData name="Aziz, Ammar" userId="S::ammar.aziz@mh.org.au::2b7b758c-ec9b-4d6c-8f01-a2bc64682a69" providerId="AD" clId="Web-{AD5BD52F-9A0F-B67F-7074-EC5AABD8FD71}" dt="2025-02-09T01:09:24.031" v="19" actId="20577"/>
        <pc:sldMkLst>
          <pc:docMk/>
          <pc:sldMk cId="109857222" sldId="256"/>
        </pc:sldMkLst>
        <pc:spChg chg="mod">
          <ac:chgData name="Aziz, Ammar" userId="S::ammar.aziz@mh.org.au::2b7b758c-ec9b-4d6c-8f01-a2bc64682a69" providerId="AD" clId="Web-{AD5BD52F-9A0F-B67F-7074-EC5AABD8FD71}" dt="2025-02-09T01:09:24.031" v="19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Aziz, Ammar" userId="S::ammar.aziz@mh.org.au::2b7b758c-ec9b-4d6c-8f01-a2bc64682a69" providerId="AD" clId="Web-{AD5BD52F-9A0F-B67F-7074-EC5AABD8FD71}" dt="2025-02-09T02:43:32.599" v="69" actId="20577"/>
        <pc:sldMkLst>
          <pc:docMk/>
          <pc:sldMk cId="1090303709" sldId="257"/>
        </pc:sldMkLst>
        <pc:spChg chg="mod">
          <ac:chgData name="Aziz, Ammar" userId="S::ammar.aziz@mh.org.au::2b7b758c-ec9b-4d6c-8f01-a2bc64682a69" providerId="AD" clId="Web-{AD5BD52F-9A0F-B67F-7074-EC5AABD8FD71}" dt="2025-02-09T02:42:09.735" v="23" actId="20577"/>
          <ac:spMkLst>
            <pc:docMk/>
            <pc:sldMk cId="1090303709" sldId="257"/>
            <ac:spMk id="2" creationId="{C30791F6-50E0-453F-29D6-DBE965E866CD}"/>
          </ac:spMkLst>
        </pc:spChg>
        <pc:spChg chg="mod">
          <ac:chgData name="Aziz, Ammar" userId="S::ammar.aziz@mh.org.au::2b7b758c-ec9b-4d6c-8f01-a2bc64682a69" providerId="AD" clId="Web-{AD5BD52F-9A0F-B67F-7074-EC5AABD8FD71}" dt="2025-02-09T02:43:32.599" v="69" actId="20577"/>
          <ac:spMkLst>
            <pc:docMk/>
            <pc:sldMk cId="1090303709" sldId="257"/>
            <ac:spMk id="3" creationId="{B134826E-4552-B150-20F4-406D06DE9BC9}"/>
          </ac:spMkLst>
        </pc:spChg>
      </pc:sldChg>
      <pc:sldChg chg="addSp delSp modSp new">
        <pc:chgData name="Aziz, Ammar" userId="S::ammar.aziz@mh.org.au::2b7b758c-ec9b-4d6c-8f01-a2bc64682a69" providerId="AD" clId="Web-{AD5BD52F-9A0F-B67F-7074-EC5AABD8FD71}" dt="2025-02-09T02:48:09.898" v="112"/>
        <pc:sldMkLst>
          <pc:docMk/>
          <pc:sldMk cId="1501094076" sldId="258"/>
        </pc:sldMkLst>
        <pc:spChg chg="add del mod">
          <ac:chgData name="Aziz, Ammar" userId="S::ammar.aziz@mh.org.au::2b7b758c-ec9b-4d6c-8f01-a2bc64682a69" providerId="AD" clId="Web-{AD5BD52F-9A0F-B67F-7074-EC5AABD8FD71}" dt="2025-02-09T02:47:51.678" v="109" actId="20577"/>
          <ac:spMkLst>
            <pc:docMk/>
            <pc:sldMk cId="1501094076" sldId="258"/>
            <ac:spMk id="2" creationId="{39EE3A0F-709F-ACAE-89CE-6B9A37D2D09F}"/>
          </ac:spMkLst>
        </pc:spChg>
        <pc:spChg chg="del">
          <ac:chgData name="Aziz, Ammar" userId="S::ammar.aziz@mh.org.au::2b7b758c-ec9b-4d6c-8f01-a2bc64682a69" providerId="AD" clId="Web-{AD5BD52F-9A0F-B67F-7074-EC5AABD8FD71}" dt="2025-02-09T02:44:55.510" v="71"/>
          <ac:spMkLst>
            <pc:docMk/>
            <pc:sldMk cId="1501094076" sldId="258"/>
            <ac:spMk id="3" creationId="{D26242D8-22C6-001A-C83A-4DB2159D0A1C}"/>
          </ac:spMkLst>
        </pc:spChg>
        <pc:spChg chg="add del mod">
          <ac:chgData name="Aziz, Ammar" userId="S::ammar.aziz@mh.org.au::2b7b758c-ec9b-4d6c-8f01-a2bc64682a69" providerId="AD" clId="Web-{AD5BD52F-9A0F-B67F-7074-EC5AABD8FD71}" dt="2025-02-09T02:47:52.553" v="110"/>
          <ac:spMkLst>
            <pc:docMk/>
            <pc:sldMk cId="1501094076" sldId="258"/>
            <ac:spMk id="6" creationId="{55A31DD9-1CB6-B997-EED0-A04C7C655811}"/>
          </ac:spMkLst>
        </pc:spChg>
        <pc:spChg chg="add del mod">
          <ac:chgData name="Aziz, Ammar" userId="S::ammar.aziz@mh.org.au::2b7b758c-ec9b-4d6c-8f01-a2bc64682a69" providerId="AD" clId="Web-{AD5BD52F-9A0F-B67F-7074-EC5AABD8FD71}" dt="2025-02-09T02:48:09.898" v="112"/>
          <ac:spMkLst>
            <pc:docMk/>
            <pc:sldMk cId="1501094076" sldId="258"/>
            <ac:spMk id="9" creationId="{6099FC50-D60E-FC5F-7013-ECAE3F09927B}"/>
          </ac:spMkLst>
        </pc:spChg>
        <pc:picChg chg="add del mod ord">
          <ac:chgData name="Aziz, Ammar" userId="S::ammar.aziz@mh.org.au::2b7b758c-ec9b-4d6c-8f01-a2bc64682a69" providerId="AD" clId="Web-{AD5BD52F-9A0F-B67F-7074-EC5AABD8FD71}" dt="2025-02-09T02:45:19.465" v="88"/>
          <ac:picMkLst>
            <pc:docMk/>
            <pc:sldMk cId="1501094076" sldId="258"/>
            <ac:picMk id="4" creationId="{801A42D2-9EE0-201A-FF58-9211C020BCF1}"/>
          </ac:picMkLst>
        </pc:picChg>
        <pc:picChg chg="add del mod ord">
          <ac:chgData name="Aziz, Ammar" userId="S::ammar.aziz@mh.org.au::2b7b758c-ec9b-4d6c-8f01-a2bc64682a69" providerId="AD" clId="Web-{AD5BD52F-9A0F-B67F-7074-EC5AABD8FD71}" dt="2025-02-09T02:48:09.148" v="111"/>
          <ac:picMkLst>
            <pc:docMk/>
            <pc:sldMk cId="1501094076" sldId="258"/>
            <ac:picMk id="7" creationId="{1910E35C-35D5-C66A-2F0C-C1BEBBD2A08C}"/>
          </ac:picMkLst>
        </pc:picChg>
        <pc:picChg chg="add mod ord">
          <ac:chgData name="Aziz, Ammar" userId="S::ammar.aziz@mh.org.au::2b7b758c-ec9b-4d6c-8f01-a2bc64682a69" providerId="AD" clId="Web-{AD5BD52F-9A0F-B67F-7074-EC5AABD8FD71}" dt="2025-02-09T02:48:09.898" v="112"/>
          <ac:picMkLst>
            <pc:docMk/>
            <pc:sldMk cId="1501094076" sldId="258"/>
            <ac:picMk id="10" creationId="{564D27F0-D6EF-42C1-1C5B-E728F868173B}"/>
          </ac:picMkLst>
        </pc:picChg>
      </pc:sldChg>
      <pc:sldChg chg="addSp delSp modSp new ord">
        <pc:chgData name="Aziz, Ammar" userId="S::ammar.aziz@mh.org.au::2b7b758c-ec9b-4d6c-8f01-a2bc64682a69" providerId="AD" clId="Web-{AD5BD52F-9A0F-B67F-7074-EC5AABD8FD71}" dt="2025-02-09T03:00:22.861" v="241"/>
        <pc:sldMkLst>
          <pc:docMk/>
          <pc:sldMk cId="3400406726" sldId="259"/>
        </pc:sldMkLst>
        <pc:spChg chg="del">
          <ac:chgData name="Aziz, Ammar" userId="S::ammar.aziz@mh.org.au::2b7b758c-ec9b-4d6c-8f01-a2bc64682a69" providerId="AD" clId="Web-{AD5BD52F-9A0F-B67F-7074-EC5AABD8FD71}" dt="2025-02-09T02:45:37.497" v="93"/>
          <ac:spMkLst>
            <pc:docMk/>
            <pc:sldMk cId="3400406726" sldId="259"/>
            <ac:spMk id="2" creationId="{836E00F2-7AD0-C672-F9A0-E7B54D6C8252}"/>
          </ac:spMkLst>
        </pc:spChg>
        <pc:spChg chg="del">
          <ac:chgData name="Aziz, Ammar" userId="S::ammar.aziz@mh.org.au::2b7b758c-ec9b-4d6c-8f01-a2bc64682a69" providerId="AD" clId="Web-{AD5BD52F-9A0F-B67F-7074-EC5AABD8FD71}" dt="2025-02-09T02:45:28.840" v="90"/>
          <ac:spMkLst>
            <pc:docMk/>
            <pc:sldMk cId="3400406726" sldId="259"/>
            <ac:spMk id="3" creationId="{3BFD749B-31A9-1593-2AC2-77CA60E718CF}"/>
          </ac:spMkLst>
        </pc:spChg>
        <pc:picChg chg="add mod ord">
          <ac:chgData name="Aziz, Ammar" userId="S::ammar.aziz@mh.org.au::2b7b758c-ec9b-4d6c-8f01-a2bc64682a69" providerId="AD" clId="Web-{AD5BD52F-9A0F-B67F-7074-EC5AABD8FD71}" dt="2025-02-09T02:45:39.357" v="94" actId="1076"/>
          <ac:picMkLst>
            <pc:docMk/>
            <pc:sldMk cId="3400406726" sldId="259"/>
            <ac:picMk id="4" creationId="{2DC68F88-8823-0720-ADE8-0555A5935663}"/>
          </ac:picMkLst>
        </pc:picChg>
        <pc:picChg chg="add mod">
          <ac:chgData name="Aziz, Ammar" userId="S::ammar.aziz@mh.org.au::2b7b758c-ec9b-4d6c-8f01-a2bc64682a69" providerId="AD" clId="Web-{AD5BD52F-9A0F-B67F-7074-EC5AABD8FD71}" dt="2025-02-09T02:45:57.983" v="100" actId="1076"/>
          <ac:picMkLst>
            <pc:docMk/>
            <pc:sldMk cId="3400406726" sldId="259"/>
            <ac:picMk id="5" creationId="{D43B6F0C-947B-F11E-863C-FA07266CED82}"/>
          </ac:picMkLst>
        </pc:picChg>
        <pc:picChg chg="add mod">
          <ac:chgData name="Aziz, Ammar" userId="S::ammar.aziz@mh.org.au::2b7b758c-ec9b-4d6c-8f01-a2bc64682a69" providerId="AD" clId="Web-{AD5BD52F-9A0F-B67F-7074-EC5AABD8FD71}" dt="2025-02-09T02:46:29.031" v="105" actId="1076"/>
          <ac:picMkLst>
            <pc:docMk/>
            <pc:sldMk cId="3400406726" sldId="259"/>
            <ac:picMk id="6" creationId="{10782053-976F-A7AB-0707-E951587B4203}"/>
          </ac:picMkLst>
        </pc:picChg>
      </pc:sldChg>
      <pc:sldChg chg="addSp delSp modSp new">
        <pc:chgData name="Aziz, Ammar" userId="S::ammar.aziz@mh.org.au::2b7b758c-ec9b-4d6c-8f01-a2bc64682a69" providerId="AD" clId="Web-{AD5BD52F-9A0F-B67F-7074-EC5AABD8FD71}" dt="2025-02-09T02:48:38.525" v="116" actId="20577"/>
        <pc:sldMkLst>
          <pc:docMk/>
          <pc:sldMk cId="30904497" sldId="260"/>
        </pc:sldMkLst>
        <pc:spChg chg="mod">
          <ac:chgData name="Aziz, Ammar" userId="S::ammar.aziz@mh.org.au::2b7b758c-ec9b-4d6c-8f01-a2bc64682a69" providerId="AD" clId="Web-{AD5BD52F-9A0F-B67F-7074-EC5AABD8FD71}" dt="2025-02-09T02:48:38.525" v="116" actId="20577"/>
          <ac:spMkLst>
            <pc:docMk/>
            <pc:sldMk cId="30904497" sldId="260"/>
            <ac:spMk id="2" creationId="{FD559EF1-D05D-FE86-9DAD-99C46D6675E3}"/>
          </ac:spMkLst>
        </pc:spChg>
        <pc:spChg chg="del">
          <ac:chgData name="Aziz, Ammar" userId="S::ammar.aziz@mh.org.au::2b7b758c-ec9b-4d6c-8f01-a2bc64682a69" providerId="AD" clId="Web-{AD5BD52F-9A0F-B67F-7074-EC5AABD8FD71}" dt="2025-02-09T02:48:29.899" v="114"/>
          <ac:spMkLst>
            <pc:docMk/>
            <pc:sldMk cId="30904497" sldId="260"/>
            <ac:spMk id="3" creationId="{40A53CE6-618F-C2BF-18BC-092FEF3D12B3}"/>
          </ac:spMkLst>
        </pc:spChg>
        <pc:picChg chg="add mod ord">
          <ac:chgData name="Aziz, Ammar" userId="S::ammar.aziz@mh.org.au::2b7b758c-ec9b-4d6c-8f01-a2bc64682a69" providerId="AD" clId="Web-{AD5BD52F-9A0F-B67F-7074-EC5AABD8FD71}" dt="2025-02-09T02:48:29.899" v="114"/>
          <ac:picMkLst>
            <pc:docMk/>
            <pc:sldMk cId="30904497" sldId="260"/>
            <ac:picMk id="4" creationId="{2C8F3CA6-DCAF-236E-03C3-1E5B6E9B2C90}"/>
          </ac:picMkLst>
        </pc:picChg>
      </pc:sldChg>
      <pc:sldChg chg="addSp delSp modSp new">
        <pc:chgData name="Aziz, Ammar" userId="S::ammar.aziz@mh.org.au::2b7b758c-ec9b-4d6c-8f01-a2bc64682a69" providerId="AD" clId="Web-{AD5BD52F-9A0F-B67F-7074-EC5AABD8FD71}" dt="2025-02-09T02:51:49.582" v="156" actId="14100"/>
        <pc:sldMkLst>
          <pc:docMk/>
          <pc:sldMk cId="4070763809" sldId="261"/>
        </pc:sldMkLst>
        <pc:spChg chg="mod">
          <ac:chgData name="Aziz, Ammar" userId="S::ammar.aziz@mh.org.au::2b7b758c-ec9b-4d6c-8f01-a2bc64682a69" providerId="AD" clId="Web-{AD5BD52F-9A0F-B67F-7074-EC5AABD8FD71}" dt="2025-02-09T02:49:00.979" v="122" actId="20577"/>
          <ac:spMkLst>
            <pc:docMk/>
            <pc:sldMk cId="4070763809" sldId="261"/>
            <ac:spMk id="2" creationId="{332173BC-61B0-B2F1-AED4-F69B7EB4C768}"/>
          </ac:spMkLst>
        </pc:spChg>
        <pc:spChg chg="del">
          <ac:chgData name="Aziz, Ammar" userId="S::ammar.aziz@mh.org.au::2b7b758c-ec9b-4d6c-8f01-a2bc64682a69" providerId="AD" clId="Web-{AD5BD52F-9A0F-B67F-7074-EC5AABD8FD71}" dt="2025-02-09T02:49:02.917" v="123"/>
          <ac:spMkLst>
            <pc:docMk/>
            <pc:sldMk cId="4070763809" sldId="261"/>
            <ac:spMk id="3" creationId="{F248B79F-44D3-F48A-4104-CDF458287C6D}"/>
          </ac:spMkLst>
        </pc:spChg>
        <pc:spChg chg="add mod">
          <ac:chgData name="Aziz, Ammar" userId="S::ammar.aziz@mh.org.au::2b7b758c-ec9b-4d6c-8f01-a2bc64682a69" providerId="AD" clId="Web-{AD5BD52F-9A0F-B67F-7074-EC5AABD8FD71}" dt="2025-02-09T02:51:39.050" v="153" actId="1076"/>
          <ac:spMkLst>
            <pc:docMk/>
            <pc:sldMk cId="4070763809" sldId="261"/>
            <ac:spMk id="5" creationId="{F5F6D2DD-4ED0-ED92-291C-EF7720358C94}"/>
          </ac:spMkLst>
        </pc:spChg>
        <pc:picChg chg="add mod ord">
          <ac:chgData name="Aziz, Ammar" userId="S::ammar.aziz@mh.org.au::2b7b758c-ec9b-4d6c-8f01-a2bc64682a69" providerId="AD" clId="Web-{AD5BD52F-9A0F-B67F-7074-EC5AABD8FD71}" dt="2025-02-09T02:50:21.921" v="126" actId="1076"/>
          <ac:picMkLst>
            <pc:docMk/>
            <pc:sldMk cId="4070763809" sldId="261"/>
            <ac:picMk id="4" creationId="{6F01EE5D-792F-2E8C-23F4-039DDB663A8B}"/>
          </ac:picMkLst>
        </pc:picChg>
        <pc:picChg chg="add mod">
          <ac:chgData name="Aziz, Ammar" userId="S::ammar.aziz@mh.org.au::2b7b758c-ec9b-4d6c-8f01-a2bc64682a69" providerId="AD" clId="Web-{AD5BD52F-9A0F-B67F-7074-EC5AABD8FD71}" dt="2025-02-09T02:51:49.582" v="156" actId="14100"/>
          <ac:picMkLst>
            <pc:docMk/>
            <pc:sldMk cId="4070763809" sldId="261"/>
            <ac:picMk id="6" creationId="{108D3BB4-D88D-63A3-6CA2-E5CE27EF1C86}"/>
          </ac:picMkLst>
        </pc:picChg>
      </pc:sldChg>
      <pc:sldChg chg="modSp new">
        <pc:chgData name="Aziz, Ammar" userId="S::ammar.aziz@mh.org.au::2b7b758c-ec9b-4d6c-8f01-a2bc64682a69" providerId="AD" clId="Web-{AD5BD52F-9A0F-B67F-7074-EC5AABD8FD71}" dt="2025-02-09T02:54:46.233" v="166" actId="20577"/>
        <pc:sldMkLst>
          <pc:docMk/>
          <pc:sldMk cId="1100449549" sldId="262"/>
        </pc:sldMkLst>
        <pc:spChg chg="mod">
          <ac:chgData name="Aziz, Ammar" userId="S::ammar.aziz@mh.org.au::2b7b758c-ec9b-4d6c-8f01-a2bc64682a69" providerId="AD" clId="Web-{AD5BD52F-9A0F-B67F-7074-EC5AABD8FD71}" dt="2025-02-09T02:54:43.155" v="163" actId="20577"/>
          <ac:spMkLst>
            <pc:docMk/>
            <pc:sldMk cId="1100449549" sldId="262"/>
            <ac:spMk id="2" creationId="{AAC52B02-07AB-3DBB-12C1-0BCC4C09199F}"/>
          </ac:spMkLst>
        </pc:spChg>
        <pc:spChg chg="mod">
          <ac:chgData name="Aziz, Ammar" userId="S::ammar.aziz@mh.org.au::2b7b758c-ec9b-4d6c-8f01-a2bc64682a69" providerId="AD" clId="Web-{AD5BD52F-9A0F-B67F-7074-EC5AABD8FD71}" dt="2025-02-09T02:54:46.233" v="166" actId="20577"/>
          <ac:spMkLst>
            <pc:docMk/>
            <pc:sldMk cId="1100449549" sldId="262"/>
            <ac:spMk id="3" creationId="{B88F0675-F2FC-6FD9-521A-67059939DE7F}"/>
          </ac:spMkLst>
        </pc:spChg>
      </pc:sldChg>
      <pc:sldChg chg="modSp new">
        <pc:chgData name="Aziz, Ammar" userId="S::ammar.aziz@mh.org.au::2b7b758c-ec9b-4d6c-8f01-a2bc64682a69" providerId="AD" clId="Web-{AD5BD52F-9A0F-B67F-7074-EC5AABD8FD71}" dt="2025-02-09T03:00:19.502" v="240" actId="20577"/>
        <pc:sldMkLst>
          <pc:docMk/>
          <pc:sldMk cId="2825894980" sldId="263"/>
        </pc:sldMkLst>
        <pc:spChg chg="mod">
          <ac:chgData name="Aziz, Ammar" userId="S::ammar.aziz@mh.org.au::2b7b758c-ec9b-4d6c-8f01-a2bc64682a69" providerId="AD" clId="Web-{AD5BD52F-9A0F-B67F-7074-EC5AABD8FD71}" dt="2025-02-09T02:55:52.080" v="175" actId="20577"/>
          <ac:spMkLst>
            <pc:docMk/>
            <pc:sldMk cId="2825894980" sldId="263"/>
            <ac:spMk id="2" creationId="{318E6896-04BB-7612-D07B-39F9AC472398}"/>
          </ac:spMkLst>
        </pc:spChg>
        <pc:spChg chg="mod">
          <ac:chgData name="Aziz, Ammar" userId="S::ammar.aziz@mh.org.au::2b7b758c-ec9b-4d6c-8f01-a2bc64682a69" providerId="AD" clId="Web-{AD5BD52F-9A0F-B67F-7074-EC5AABD8FD71}" dt="2025-02-09T03:00:19.502" v="240" actId="20577"/>
          <ac:spMkLst>
            <pc:docMk/>
            <pc:sldMk cId="2825894980" sldId="263"/>
            <ac:spMk id="3" creationId="{35350F4A-A6F1-1417-9642-477620E4B2C8}"/>
          </ac:spMkLst>
        </pc:spChg>
      </pc:sldChg>
      <pc:sldChg chg="addSp delSp modSp new">
        <pc:chgData name="Aziz, Ammar" userId="S::ammar.aziz@mh.org.au::2b7b758c-ec9b-4d6c-8f01-a2bc64682a69" providerId="AD" clId="Web-{AD5BD52F-9A0F-B67F-7074-EC5AABD8FD71}" dt="2025-02-09T11:28:32.382" v="247" actId="1076"/>
        <pc:sldMkLst>
          <pc:docMk/>
          <pc:sldMk cId="1676621385" sldId="264"/>
        </pc:sldMkLst>
        <pc:spChg chg="del">
          <ac:chgData name="Aziz, Ammar" userId="S::ammar.aziz@mh.org.au::2b7b758c-ec9b-4d6c-8f01-a2bc64682a69" providerId="AD" clId="Web-{AD5BD52F-9A0F-B67F-7074-EC5AABD8FD71}" dt="2025-02-09T11:28:10.616" v="244"/>
          <ac:spMkLst>
            <pc:docMk/>
            <pc:sldMk cId="1676621385" sldId="264"/>
            <ac:spMk id="2" creationId="{A5BCBCB0-6DCD-D4EC-E336-2B3E3A248FE1}"/>
          </ac:spMkLst>
        </pc:spChg>
        <pc:spChg chg="del">
          <ac:chgData name="Aziz, Ammar" userId="S::ammar.aziz@mh.org.au::2b7b758c-ec9b-4d6c-8f01-a2bc64682a69" providerId="AD" clId="Web-{AD5BD52F-9A0F-B67F-7074-EC5AABD8FD71}" dt="2025-02-09T11:28:08.991" v="243"/>
          <ac:spMkLst>
            <pc:docMk/>
            <pc:sldMk cId="1676621385" sldId="264"/>
            <ac:spMk id="3" creationId="{D2EC72FF-8087-1AAC-5A6D-4CCF6476CE0A}"/>
          </ac:spMkLst>
        </pc:spChg>
        <pc:picChg chg="add mod">
          <ac:chgData name="Aziz, Ammar" userId="S::ammar.aziz@mh.org.au::2b7b758c-ec9b-4d6c-8f01-a2bc64682a69" providerId="AD" clId="Web-{AD5BD52F-9A0F-B67F-7074-EC5AABD8FD71}" dt="2025-02-09T11:28:32.382" v="247" actId="1076"/>
          <ac:picMkLst>
            <pc:docMk/>
            <pc:sldMk cId="1676621385" sldId="264"/>
            <ac:picMk id="4" creationId="{AF6CFEC2-0D66-70F9-3A5A-3F78D5C1AD33}"/>
          </ac:picMkLst>
        </pc:picChg>
      </pc:sldChg>
      <pc:sldChg chg="modSp new ord">
        <pc:chgData name="Aziz, Ammar" userId="S::ammar.aziz@mh.org.au::2b7b758c-ec9b-4d6c-8f01-a2bc64682a69" providerId="AD" clId="Web-{AD5BD52F-9A0F-B67F-7074-EC5AABD8FD71}" dt="2025-02-09T12:11:52.660" v="572"/>
        <pc:sldMkLst>
          <pc:docMk/>
          <pc:sldMk cId="4179410656" sldId="265"/>
        </pc:sldMkLst>
        <pc:spChg chg="mod">
          <ac:chgData name="Aziz, Ammar" userId="S::ammar.aziz@mh.org.au::2b7b758c-ec9b-4d6c-8f01-a2bc64682a69" providerId="AD" clId="Web-{AD5BD52F-9A0F-B67F-7074-EC5AABD8FD71}" dt="2025-02-09T11:28:53.133" v="257" actId="20577"/>
          <ac:spMkLst>
            <pc:docMk/>
            <pc:sldMk cId="4179410656" sldId="265"/>
            <ac:spMk id="2" creationId="{4E970044-E111-60BA-36C1-C2210B5E26E3}"/>
          </ac:spMkLst>
        </pc:spChg>
        <pc:spChg chg="mod">
          <ac:chgData name="Aziz, Ammar" userId="S::ammar.aziz@mh.org.au::2b7b758c-ec9b-4d6c-8f01-a2bc64682a69" providerId="AD" clId="Web-{AD5BD52F-9A0F-B67F-7074-EC5AABD8FD71}" dt="2025-02-09T11:29:18.837" v="294" actId="20577"/>
          <ac:spMkLst>
            <pc:docMk/>
            <pc:sldMk cId="4179410656" sldId="265"/>
            <ac:spMk id="3" creationId="{B6DB97F5-8E9B-FD06-39B3-0FD7FB9ED997}"/>
          </ac:spMkLst>
        </pc:spChg>
      </pc:sldChg>
      <pc:sldChg chg="addSp delSp modSp new">
        <pc:chgData name="Aziz, Ammar" userId="S::ammar.aziz@mh.org.au::2b7b758c-ec9b-4d6c-8f01-a2bc64682a69" providerId="AD" clId="Web-{AD5BD52F-9A0F-B67F-7074-EC5AABD8FD71}" dt="2025-02-09T11:46:41.880" v="414" actId="20577"/>
        <pc:sldMkLst>
          <pc:docMk/>
          <pc:sldMk cId="2622538785" sldId="266"/>
        </pc:sldMkLst>
        <pc:spChg chg="mod">
          <ac:chgData name="Aziz, Ammar" userId="S::ammar.aziz@mh.org.au::2b7b758c-ec9b-4d6c-8f01-a2bc64682a69" providerId="AD" clId="Web-{AD5BD52F-9A0F-B67F-7074-EC5AABD8FD71}" dt="2025-02-09T11:32:22.923" v="298" actId="20577"/>
          <ac:spMkLst>
            <pc:docMk/>
            <pc:sldMk cId="2622538785" sldId="266"/>
            <ac:spMk id="2" creationId="{9D885529-C08B-3082-F216-F1A75CB81CD3}"/>
          </ac:spMkLst>
        </pc:spChg>
        <pc:spChg chg="add del mod">
          <ac:chgData name="Aziz, Ammar" userId="S::ammar.aziz@mh.org.au::2b7b758c-ec9b-4d6c-8f01-a2bc64682a69" providerId="AD" clId="Web-{AD5BD52F-9A0F-B67F-7074-EC5AABD8FD71}" dt="2025-02-09T11:46:41.880" v="414" actId="20577"/>
          <ac:spMkLst>
            <pc:docMk/>
            <pc:sldMk cId="2622538785" sldId="266"/>
            <ac:spMk id="3" creationId="{B977F188-4BE3-E56D-774A-4CEF6B3E9EF2}"/>
          </ac:spMkLst>
        </pc:spChg>
        <pc:picChg chg="add del mod ord">
          <ac:chgData name="Aziz, Ammar" userId="S::ammar.aziz@mh.org.au::2b7b758c-ec9b-4d6c-8f01-a2bc64682a69" providerId="AD" clId="Web-{AD5BD52F-9A0F-B67F-7074-EC5AABD8FD71}" dt="2025-02-09T11:32:26.392" v="300"/>
          <ac:picMkLst>
            <pc:docMk/>
            <pc:sldMk cId="2622538785" sldId="266"/>
            <ac:picMk id="4" creationId="{C0AA3894-0454-1F19-A8E0-8C26901CE419}"/>
          </ac:picMkLst>
        </pc:picChg>
        <pc:picChg chg="add del mod">
          <ac:chgData name="Aziz, Ammar" userId="S::ammar.aziz@mh.org.au::2b7b758c-ec9b-4d6c-8f01-a2bc64682a69" providerId="AD" clId="Web-{AD5BD52F-9A0F-B67F-7074-EC5AABD8FD71}" dt="2025-02-09T11:43:49.935" v="376"/>
          <ac:picMkLst>
            <pc:docMk/>
            <pc:sldMk cId="2622538785" sldId="266"/>
            <ac:picMk id="5" creationId="{537DD6DE-92D3-9307-25C7-19B328E48122}"/>
          </ac:picMkLst>
        </pc:picChg>
        <pc:picChg chg="add mod">
          <ac:chgData name="Aziz, Ammar" userId="S::ammar.aziz@mh.org.au::2b7b758c-ec9b-4d6c-8f01-a2bc64682a69" providerId="AD" clId="Web-{AD5BD52F-9A0F-B67F-7074-EC5AABD8FD71}" dt="2025-02-09T11:43:45.716" v="372" actId="1076"/>
          <ac:picMkLst>
            <pc:docMk/>
            <pc:sldMk cId="2622538785" sldId="266"/>
            <ac:picMk id="6" creationId="{6AF4FB6E-94D8-789D-66E1-BB71811F6F0F}"/>
          </ac:picMkLst>
        </pc:picChg>
        <pc:picChg chg="add mod">
          <ac:chgData name="Aziz, Ammar" userId="S::ammar.aziz@mh.org.au::2b7b758c-ec9b-4d6c-8f01-a2bc64682a69" providerId="AD" clId="Web-{AD5BD52F-9A0F-B67F-7074-EC5AABD8FD71}" dt="2025-02-09T11:43:45.732" v="373" actId="1076"/>
          <ac:picMkLst>
            <pc:docMk/>
            <pc:sldMk cId="2622538785" sldId="266"/>
            <ac:picMk id="7" creationId="{4235FE12-9A1C-EA07-571B-1DE82DC3D7CE}"/>
          </ac:picMkLst>
        </pc:picChg>
        <pc:picChg chg="add mod">
          <ac:chgData name="Aziz, Ammar" userId="S::ammar.aziz@mh.org.au::2b7b758c-ec9b-4d6c-8f01-a2bc64682a69" providerId="AD" clId="Web-{AD5BD52F-9A0F-B67F-7074-EC5AABD8FD71}" dt="2025-02-09T11:43:45.732" v="374" actId="1076"/>
          <ac:picMkLst>
            <pc:docMk/>
            <pc:sldMk cId="2622538785" sldId="266"/>
            <ac:picMk id="8" creationId="{0C401AB0-7FE8-2B62-C0A6-D76ADC41377C}"/>
          </ac:picMkLst>
        </pc:picChg>
        <pc:picChg chg="add mod">
          <ac:chgData name="Aziz, Ammar" userId="S::ammar.aziz@mh.org.au::2b7b758c-ec9b-4d6c-8f01-a2bc64682a69" providerId="AD" clId="Web-{AD5BD52F-9A0F-B67F-7074-EC5AABD8FD71}" dt="2025-02-09T11:43:45.732" v="375" actId="1076"/>
          <ac:picMkLst>
            <pc:docMk/>
            <pc:sldMk cId="2622538785" sldId="266"/>
            <ac:picMk id="9" creationId="{9967AF9C-DE1E-4EF1-FBCC-C8DE8491B7FC}"/>
          </ac:picMkLst>
        </pc:picChg>
        <pc:picChg chg="add del mod">
          <ac:chgData name="Aziz, Ammar" userId="S::ammar.aziz@mh.org.au::2b7b758c-ec9b-4d6c-8f01-a2bc64682a69" providerId="AD" clId="Web-{AD5BD52F-9A0F-B67F-7074-EC5AABD8FD71}" dt="2025-02-09T11:44:14.452" v="379"/>
          <ac:picMkLst>
            <pc:docMk/>
            <pc:sldMk cId="2622538785" sldId="266"/>
            <ac:picMk id="10" creationId="{7EB2179C-BFAF-3E3B-124B-5276588703C1}"/>
          </ac:picMkLst>
        </pc:picChg>
      </pc:sldChg>
      <pc:sldChg chg="addSp delSp modSp new">
        <pc:chgData name="Aziz, Ammar" userId="S::ammar.aziz@mh.org.au::2b7b758c-ec9b-4d6c-8f01-a2bc64682a69" providerId="AD" clId="Web-{AD5BD52F-9A0F-B67F-7074-EC5AABD8FD71}" dt="2025-02-09T11:45:32.736" v="406" actId="14100"/>
        <pc:sldMkLst>
          <pc:docMk/>
          <pc:sldMk cId="1647617220" sldId="267"/>
        </pc:sldMkLst>
        <pc:spChg chg="del">
          <ac:chgData name="Aziz, Ammar" userId="S::ammar.aziz@mh.org.au::2b7b758c-ec9b-4d6c-8f01-a2bc64682a69" providerId="AD" clId="Web-{AD5BD52F-9A0F-B67F-7074-EC5AABD8FD71}" dt="2025-02-09T11:45:23.908" v="403"/>
          <ac:spMkLst>
            <pc:docMk/>
            <pc:sldMk cId="1647617220" sldId="267"/>
            <ac:spMk id="2" creationId="{59AFE66F-22E2-880B-0018-BB9D666A51C9}"/>
          </ac:spMkLst>
        </pc:spChg>
        <pc:spChg chg="del mod">
          <ac:chgData name="Aziz, Ammar" userId="S::ammar.aziz@mh.org.au::2b7b758c-ec9b-4d6c-8f01-a2bc64682a69" providerId="AD" clId="Web-{AD5BD52F-9A0F-B67F-7074-EC5AABD8FD71}" dt="2025-02-09T11:45:22.720" v="402"/>
          <ac:spMkLst>
            <pc:docMk/>
            <pc:sldMk cId="1647617220" sldId="267"/>
            <ac:spMk id="3" creationId="{6B15552C-E327-3C2D-6F01-650D7A53AB78}"/>
          </ac:spMkLst>
        </pc:spChg>
        <pc:picChg chg="add mod">
          <ac:chgData name="Aziz, Ammar" userId="S::ammar.aziz@mh.org.au::2b7b758c-ec9b-4d6c-8f01-a2bc64682a69" providerId="AD" clId="Web-{AD5BD52F-9A0F-B67F-7074-EC5AABD8FD71}" dt="2025-02-09T11:45:32.736" v="406" actId="14100"/>
          <ac:picMkLst>
            <pc:docMk/>
            <pc:sldMk cId="1647617220" sldId="267"/>
            <ac:picMk id="4" creationId="{5E79FE9B-8B8F-E903-30D8-F217806B905F}"/>
          </ac:picMkLst>
        </pc:picChg>
      </pc:sldChg>
      <pc:sldChg chg="modSp new">
        <pc:chgData name="Aziz, Ammar" userId="S::ammar.aziz@mh.org.au::2b7b758c-ec9b-4d6c-8f01-a2bc64682a69" providerId="AD" clId="Web-{AD5BD52F-9A0F-B67F-7074-EC5AABD8FD71}" dt="2025-02-09T11:48:25.978" v="427" actId="20577"/>
        <pc:sldMkLst>
          <pc:docMk/>
          <pc:sldMk cId="198839579" sldId="268"/>
        </pc:sldMkLst>
        <pc:spChg chg="mod">
          <ac:chgData name="Aziz, Ammar" userId="S::ammar.aziz@mh.org.au::2b7b758c-ec9b-4d6c-8f01-a2bc64682a69" providerId="AD" clId="Web-{AD5BD52F-9A0F-B67F-7074-EC5AABD8FD71}" dt="2025-02-09T11:48:14.743" v="425" actId="20577"/>
          <ac:spMkLst>
            <pc:docMk/>
            <pc:sldMk cId="198839579" sldId="268"/>
            <ac:spMk id="2" creationId="{D552C06F-0AD8-4CBB-ADC2-7748D9F4B47B}"/>
          </ac:spMkLst>
        </pc:spChg>
        <pc:spChg chg="mod">
          <ac:chgData name="Aziz, Ammar" userId="S::ammar.aziz@mh.org.au::2b7b758c-ec9b-4d6c-8f01-a2bc64682a69" providerId="AD" clId="Web-{AD5BD52F-9A0F-B67F-7074-EC5AABD8FD71}" dt="2025-02-09T11:48:25.978" v="427" actId="20577"/>
          <ac:spMkLst>
            <pc:docMk/>
            <pc:sldMk cId="198839579" sldId="268"/>
            <ac:spMk id="3" creationId="{B3A94015-AE62-8E7D-7546-058047392CCB}"/>
          </ac:spMkLst>
        </pc:spChg>
      </pc:sldChg>
      <pc:sldChg chg="modSp new">
        <pc:chgData name="Aziz, Ammar" userId="S::ammar.aziz@mh.org.au::2b7b758c-ec9b-4d6c-8f01-a2bc64682a69" providerId="AD" clId="Web-{AD5BD52F-9A0F-B67F-7074-EC5AABD8FD71}" dt="2025-02-09T12:05:29.398" v="430" actId="20577"/>
        <pc:sldMkLst>
          <pc:docMk/>
          <pc:sldMk cId="703688754" sldId="269"/>
        </pc:sldMkLst>
        <pc:spChg chg="mod">
          <ac:chgData name="Aziz, Ammar" userId="S::ammar.aziz@mh.org.au::2b7b758c-ec9b-4d6c-8f01-a2bc64682a69" providerId="AD" clId="Web-{AD5BD52F-9A0F-B67F-7074-EC5AABD8FD71}" dt="2025-02-09T12:05:29.398" v="430" actId="20577"/>
          <ac:spMkLst>
            <pc:docMk/>
            <pc:sldMk cId="703688754" sldId="269"/>
            <ac:spMk id="2" creationId="{85E1D720-DD8A-DFEB-9151-71D4A5F2F1B0}"/>
          </ac:spMkLst>
        </pc:spChg>
      </pc:sldChg>
      <pc:sldChg chg="modSp new">
        <pc:chgData name="Aziz, Ammar" userId="S::ammar.aziz@mh.org.au::2b7b758c-ec9b-4d6c-8f01-a2bc64682a69" providerId="AD" clId="Web-{AD5BD52F-9A0F-B67F-7074-EC5AABD8FD71}" dt="2025-02-09T12:11:34.221" v="571" actId="20577"/>
        <pc:sldMkLst>
          <pc:docMk/>
          <pc:sldMk cId="371024116" sldId="270"/>
        </pc:sldMkLst>
        <pc:spChg chg="mod">
          <ac:chgData name="Aziz, Ammar" userId="S::ammar.aziz@mh.org.au::2b7b758c-ec9b-4d6c-8f01-a2bc64682a69" providerId="AD" clId="Web-{AD5BD52F-9A0F-B67F-7074-EC5AABD8FD71}" dt="2025-02-09T12:11:34.221" v="571" actId="20577"/>
          <ac:spMkLst>
            <pc:docMk/>
            <pc:sldMk cId="371024116" sldId="270"/>
            <ac:spMk id="2" creationId="{C74B2EE0-B745-C300-8AC2-228E91429733}"/>
          </ac:spMkLst>
        </pc:spChg>
        <pc:spChg chg="mod">
          <ac:chgData name="Aziz, Ammar" userId="S::ammar.aziz@mh.org.au::2b7b758c-ec9b-4d6c-8f01-a2bc64682a69" providerId="AD" clId="Web-{AD5BD52F-9A0F-B67F-7074-EC5AABD8FD71}" dt="2025-02-09T12:11:22.314" v="570" actId="20577"/>
          <ac:spMkLst>
            <pc:docMk/>
            <pc:sldMk cId="371024116" sldId="270"/>
            <ac:spMk id="3" creationId="{D8F5539E-7A42-A3DE-C06E-1492C0906315}"/>
          </ac:spMkLst>
        </pc:spChg>
      </pc:sldChg>
    </pc:docChg>
  </pc:docChgLst>
  <pc:docChgLst>
    <pc:chgData name="Aziz, Ammar" userId="S::ammar.aziz@mh.org.au::2b7b758c-ec9b-4d6c-8f01-a2bc64682a69" providerId="AD" clId="Web-{6B4737FD-3470-F1A0-4429-01E7711047D5}"/>
    <pc:docChg chg="addSld delSld modSld sldOrd">
      <pc:chgData name="Aziz, Ammar" userId="S::ammar.aziz@mh.org.au::2b7b758c-ec9b-4d6c-8f01-a2bc64682a69" providerId="AD" clId="Web-{6B4737FD-3470-F1A0-4429-01E7711047D5}" dt="2025-02-14T07:54:24.525" v="1098" actId="20577"/>
      <pc:docMkLst>
        <pc:docMk/>
      </pc:docMkLst>
      <pc:sldChg chg="del">
        <pc:chgData name="Aziz, Ammar" userId="S::ammar.aziz@mh.org.au::2b7b758c-ec9b-4d6c-8f01-a2bc64682a69" providerId="AD" clId="Web-{6B4737FD-3470-F1A0-4429-01E7711047D5}" dt="2025-02-14T02:09:46.003" v="27"/>
        <pc:sldMkLst>
          <pc:docMk/>
          <pc:sldMk cId="109857222" sldId="256"/>
        </pc:sldMkLst>
      </pc:sldChg>
      <pc:sldChg chg="modSp">
        <pc:chgData name="Aziz, Ammar" userId="S::ammar.aziz@mh.org.au::2b7b758c-ec9b-4d6c-8f01-a2bc64682a69" providerId="AD" clId="Web-{6B4737FD-3470-F1A0-4429-01E7711047D5}" dt="2025-02-14T02:10:31.458" v="57" actId="20577"/>
        <pc:sldMkLst>
          <pc:docMk/>
          <pc:sldMk cId="1090303709" sldId="257"/>
        </pc:sldMkLst>
        <pc:spChg chg="mod">
          <ac:chgData name="Aziz, Ammar" userId="S::ammar.aziz@mh.org.au::2b7b758c-ec9b-4d6c-8f01-a2bc64682a69" providerId="AD" clId="Web-{6B4737FD-3470-F1A0-4429-01E7711047D5}" dt="2025-02-14T02:10:31.458" v="57" actId="20577"/>
          <ac:spMkLst>
            <pc:docMk/>
            <pc:sldMk cId="1090303709" sldId="257"/>
            <ac:spMk id="3" creationId="{B134826E-4552-B150-20F4-406D06DE9BC9}"/>
          </ac:spMkLst>
        </pc:spChg>
      </pc:sldChg>
      <pc:sldChg chg="addSp modSp ord">
        <pc:chgData name="Aziz, Ammar" userId="S::ammar.aziz@mh.org.au::2b7b758c-ec9b-4d6c-8f01-a2bc64682a69" providerId="AD" clId="Web-{6B4737FD-3470-F1A0-4429-01E7711047D5}" dt="2025-02-14T02:13:40.821" v="69" actId="1076"/>
        <pc:sldMkLst>
          <pc:docMk/>
          <pc:sldMk cId="3400406726" sldId="259"/>
        </pc:sldMkLst>
        <pc:picChg chg="add mod ord">
          <ac:chgData name="Aziz, Ammar" userId="S::ammar.aziz@mh.org.au::2b7b758c-ec9b-4d6c-8f01-a2bc64682a69" providerId="AD" clId="Web-{6B4737FD-3470-F1A0-4429-01E7711047D5}" dt="2025-02-14T02:13:40.821" v="69" actId="1076"/>
          <ac:picMkLst>
            <pc:docMk/>
            <pc:sldMk cId="3400406726" sldId="259"/>
            <ac:picMk id="2" creationId="{80E4C3FD-86FF-0011-B361-5940A7D77B94}"/>
          </ac:picMkLst>
        </pc:picChg>
        <pc:picChg chg="ord">
          <ac:chgData name="Aziz, Ammar" userId="S::ammar.aziz@mh.org.au::2b7b758c-ec9b-4d6c-8f01-a2bc64682a69" providerId="AD" clId="Web-{6B4737FD-3470-F1A0-4429-01E7711047D5}" dt="2025-02-14T02:13:39.071" v="68"/>
          <ac:picMkLst>
            <pc:docMk/>
            <pc:sldMk cId="3400406726" sldId="259"/>
            <ac:picMk id="4" creationId="{2DC68F88-8823-0720-ADE8-0555A5935663}"/>
          </ac:picMkLst>
        </pc:picChg>
      </pc:sldChg>
      <pc:sldChg chg="ord">
        <pc:chgData name="Aziz, Ammar" userId="S::ammar.aziz@mh.org.au::2b7b758c-ec9b-4d6c-8f01-a2bc64682a69" providerId="AD" clId="Web-{6B4737FD-3470-F1A0-4429-01E7711047D5}" dt="2025-02-14T07:47:01.416" v="828"/>
        <pc:sldMkLst>
          <pc:docMk/>
          <pc:sldMk cId="2622538785" sldId="266"/>
        </pc:sldMkLst>
      </pc:sldChg>
      <pc:sldChg chg="addSp delSp modSp ord">
        <pc:chgData name="Aziz, Ammar" userId="S::ammar.aziz@mh.org.au::2b7b758c-ec9b-4d6c-8f01-a2bc64682a69" providerId="AD" clId="Web-{6B4737FD-3470-F1A0-4429-01E7711047D5}" dt="2025-02-14T07:47:29.136" v="833"/>
        <pc:sldMkLst>
          <pc:docMk/>
          <pc:sldMk cId="198839579" sldId="268"/>
        </pc:sldMkLst>
        <pc:spChg chg="del">
          <ac:chgData name="Aziz, Ammar" userId="S::ammar.aziz@mh.org.au::2b7b758c-ec9b-4d6c-8f01-a2bc64682a69" providerId="AD" clId="Web-{6B4737FD-3470-F1A0-4429-01E7711047D5}" dt="2025-02-14T07:47:18.151" v="830"/>
          <ac:spMkLst>
            <pc:docMk/>
            <pc:sldMk cId="198839579" sldId="268"/>
            <ac:spMk id="2" creationId="{D552C06F-0AD8-4CBB-ADC2-7748D9F4B47B}"/>
          </ac:spMkLst>
        </pc:spChg>
        <pc:spChg chg="add mod">
          <ac:chgData name="Aziz, Ammar" userId="S::ammar.aziz@mh.org.au::2b7b758c-ec9b-4d6c-8f01-a2bc64682a69" providerId="AD" clId="Web-{6B4737FD-3470-F1A0-4429-01E7711047D5}" dt="2025-02-14T07:47:18.151" v="830"/>
          <ac:spMkLst>
            <pc:docMk/>
            <pc:sldMk cId="198839579" sldId="268"/>
            <ac:spMk id="5" creationId="{A4885606-34F1-9732-314A-588FB108BAA6}"/>
          </ac:spMkLst>
        </pc:spChg>
        <pc:picChg chg="add mod">
          <ac:chgData name="Aziz, Ammar" userId="S::ammar.aziz@mh.org.au::2b7b758c-ec9b-4d6c-8f01-a2bc64682a69" providerId="AD" clId="Web-{6B4737FD-3470-F1A0-4429-01E7711047D5}" dt="2025-02-14T07:47:24.635" v="832" actId="1076"/>
          <ac:picMkLst>
            <pc:docMk/>
            <pc:sldMk cId="198839579" sldId="268"/>
            <ac:picMk id="7" creationId="{BBD72132-EDC1-C691-4F6C-D107FB6FA6B9}"/>
          </ac:picMkLst>
        </pc:picChg>
      </pc:sldChg>
      <pc:sldChg chg="modSp">
        <pc:chgData name="Aziz, Ammar" userId="S::ammar.aziz@mh.org.au::2b7b758c-ec9b-4d6c-8f01-a2bc64682a69" providerId="AD" clId="Web-{6B4737FD-3470-F1A0-4429-01E7711047D5}" dt="2025-02-14T07:54:24.525" v="1098" actId="20577"/>
        <pc:sldMkLst>
          <pc:docMk/>
          <pc:sldMk cId="703688754" sldId="269"/>
        </pc:sldMkLst>
        <pc:spChg chg="mod">
          <ac:chgData name="Aziz, Ammar" userId="S::ammar.aziz@mh.org.au::2b7b758c-ec9b-4d6c-8f01-a2bc64682a69" providerId="AD" clId="Web-{6B4737FD-3470-F1A0-4429-01E7711047D5}" dt="2025-02-14T07:51:13.034" v="947" actId="20577"/>
          <ac:spMkLst>
            <pc:docMk/>
            <pc:sldMk cId="703688754" sldId="269"/>
            <ac:spMk id="2" creationId="{85E1D720-DD8A-DFEB-9151-71D4A5F2F1B0}"/>
          </ac:spMkLst>
        </pc:spChg>
        <pc:spChg chg="mod">
          <ac:chgData name="Aziz, Ammar" userId="S::ammar.aziz@mh.org.au::2b7b758c-ec9b-4d6c-8f01-a2bc64682a69" providerId="AD" clId="Web-{6B4737FD-3470-F1A0-4429-01E7711047D5}" dt="2025-02-14T07:54:24.525" v="1098" actId="20577"/>
          <ac:spMkLst>
            <pc:docMk/>
            <pc:sldMk cId="703688754" sldId="269"/>
            <ac:spMk id="3" creationId="{36CE2CB0-F575-30BE-9ABD-BB3069DDEF54}"/>
          </ac:spMkLst>
        </pc:spChg>
      </pc:sldChg>
      <pc:sldChg chg="modSp">
        <pc:chgData name="Aziz, Ammar" userId="S::ammar.aziz@mh.org.au::2b7b758c-ec9b-4d6c-8f01-a2bc64682a69" providerId="AD" clId="Web-{6B4737FD-3470-F1A0-4429-01E7711047D5}" dt="2025-02-14T07:51:03.362" v="943" actId="20577"/>
        <pc:sldMkLst>
          <pc:docMk/>
          <pc:sldMk cId="371024116" sldId="270"/>
        </pc:sldMkLst>
        <pc:spChg chg="mod">
          <ac:chgData name="Aziz, Ammar" userId="S::ammar.aziz@mh.org.au::2b7b758c-ec9b-4d6c-8f01-a2bc64682a69" providerId="AD" clId="Web-{6B4737FD-3470-F1A0-4429-01E7711047D5}" dt="2025-02-14T07:51:03.362" v="943" actId="20577"/>
          <ac:spMkLst>
            <pc:docMk/>
            <pc:sldMk cId="371024116" sldId="270"/>
            <ac:spMk id="3" creationId="{D8F5539E-7A42-A3DE-C06E-1492C0906315}"/>
          </ac:spMkLst>
        </pc:spChg>
      </pc:sldChg>
      <pc:sldChg chg="modSp add">
        <pc:chgData name="Aziz, Ammar" userId="S::ammar.aziz@mh.org.au::2b7b758c-ec9b-4d6c-8f01-a2bc64682a69" providerId="AD" clId="Web-{6B4737FD-3470-F1A0-4429-01E7711047D5}" dt="2025-02-14T06:51:47.965" v="263" actId="1076"/>
        <pc:sldMkLst>
          <pc:docMk/>
          <pc:sldMk cId="2482353364" sldId="273"/>
        </pc:sldMkLst>
        <pc:spChg chg="mod">
          <ac:chgData name="Aziz, Ammar" userId="S::ammar.aziz@mh.org.au::2b7b758c-ec9b-4d6c-8f01-a2bc64682a69" providerId="AD" clId="Web-{6B4737FD-3470-F1A0-4429-01E7711047D5}" dt="2025-02-14T02:09:34.597" v="20" actId="14100"/>
          <ac:spMkLst>
            <pc:docMk/>
            <pc:sldMk cId="2482353364" sldId="273"/>
            <ac:spMk id="9" creationId="{A0107E67-CFC7-4B29-B14E-197156FEA53C}"/>
          </ac:spMkLst>
        </pc:spChg>
        <pc:spChg chg="mod">
          <ac:chgData name="Aziz, Ammar" userId="S::ammar.aziz@mh.org.au::2b7b758c-ec9b-4d6c-8f01-a2bc64682a69" providerId="AD" clId="Web-{6B4737FD-3470-F1A0-4429-01E7711047D5}" dt="2025-02-14T02:09:43.347" v="26" actId="20577"/>
          <ac:spMkLst>
            <pc:docMk/>
            <pc:sldMk cId="2482353364" sldId="273"/>
            <ac:spMk id="11" creationId="{D8801CF8-B6E5-45F5-A3F6-05E9FCA79ED9}"/>
          </ac:spMkLst>
        </pc:spChg>
        <pc:picChg chg="mod">
          <ac:chgData name="Aziz, Ammar" userId="S::ammar.aziz@mh.org.au::2b7b758c-ec9b-4d6c-8f01-a2bc64682a69" providerId="AD" clId="Web-{6B4737FD-3470-F1A0-4429-01E7711047D5}" dt="2025-02-14T06:51:47.965" v="263" actId="1076"/>
          <ac:picMkLst>
            <pc:docMk/>
            <pc:sldMk cId="2482353364" sldId="273"/>
            <ac:picMk id="7" creationId="{1272B462-8DEF-4777-A6CC-E7D4A4BF6528}"/>
          </ac:picMkLst>
        </pc:picChg>
      </pc:sldChg>
      <pc:sldChg chg="modSp new">
        <pc:chgData name="Aziz, Ammar" userId="S::ammar.aziz@mh.org.au::2b7b758c-ec9b-4d6c-8f01-a2bc64682a69" providerId="AD" clId="Web-{6B4737FD-3470-F1A0-4429-01E7711047D5}" dt="2025-02-14T02:15:23.136" v="138" actId="20577"/>
        <pc:sldMkLst>
          <pc:docMk/>
          <pc:sldMk cId="476926967" sldId="274"/>
        </pc:sldMkLst>
        <pc:spChg chg="mod">
          <ac:chgData name="Aziz, Ammar" userId="S::ammar.aziz@mh.org.au::2b7b758c-ec9b-4d6c-8f01-a2bc64682a69" providerId="AD" clId="Web-{6B4737FD-3470-F1A0-4429-01E7711047D5}" dt="2025-02-14T02:14:14.885" v="82" actId="20577"/>
          <ac:spMkLst>
            <pc:docMk/>
            <pc:sldMk cId="476926967" sldId="274"/>
            <ac:spMk id="2" creationId="{49BB0CC7-C81E-30D7-D99E-40068BE73416}"/>
          </ac:spMkLst>
        </pc:spChg>
        <pc:spChg chg="mod">
          <ac:chgData name="Aziz, Ammar" userId="S::ammar.aziz@mh.org.au::2b7b758c-ec9b-4d6c-8f01-a2bc64682a69" providerId="AD" clId="Web-{6B4737FD-3470-F1A0-4429-01E7711047D5}" dt="2025-02-14T02:15:23.136" v="138" actId="20577"/>
          <ac:spMkLst>
            <pc:docMk/>
            <pc:sldMk cId="476926967" sldId="274"/>
            <ac:spMk id="3" creationId="{6D2F1375-2B5A-9EB5-1FAC-02D1C7AA54A4}"/>
          </ac:spMkLst>
        </pc:spChg>
      </pc:sldChg>
      <pc:sldChg chg="addSp delSp modSp new">
        <pc:chgData name="Aziz, Ammar" userId="S::ammar.aziz@mh.org.au::2b7b758c-ec9b-4d6c-8f01-a2bc64682a69" providerId="AD" clId="Web-{6B4737FD-3470-F1A0-4429-01E7711047D5}" dt="2025-02-14T02:17:48.202" v="176"/>
        <pc:sldMkLst>
          <pc:docMk/>
          <pc:sldMk cId="485278136" sldId="275"/>
        </pc:sldMkLst>
        <pc:spChg chg="del">
          <ac:chgData name="Aziz, Ammar" userId="S::ammar.aziz@mh.org.au::2b7b758c-ec9b-4d6c-8f01-a2bc64682a69" providerId="AD" clId="Web-{6B4737FD-3470-F1A0-4429-01E7711047D5}" dt="2025-02-14T02:16:00.028" v="141"/>
          <ac:spMkLst>
            <pc:docMk/>
            <pc:sldMk cId="485278136" sldId="275"/>
            <ac:spMk id="2" creationId="{815BCA6A-0676-6AA2-7D9B-73D3ABFA1F1B}"/>
          </ac:spMkLst>
        </pc:spChg>
        <pc:spChg chg="del">
          <ac:chgData name="Aziz, Ammar" userId="S::ammar.aziz@mh.org.au::2b7b758c-ec9b-4d6c-8f01-a2bc64682a69" providerId="AD" clId="Web-{6B4737FD-3470-F1A0-4429-01E7711047D5}" dt="2025-02-14T02:15:57.200" v="140"/>
          <ac:spMkLst>
            <pc:docMk/>
            <pc:sldMk cId="485278136" sldId="275"/>
            <ac:spMk id="3" creationId="{738CD9B8-4EE5-7880-8E61-5B5F26F94F35}"/>
          </ac:spMkLst>
        </pc:spChg>
        <pc:spChg chg="add del mod">
          <ac:chgData name="Aziz, Ammar" userId="S::ammar.aziz@mh.org.au::2b7b758c-ec9b-4d6c-8f01-a2bc64682a69" providerId="AD" clId="Web-{6B4737FD-3470-F1A0-4429-01E7711047D5}" dt="2025-02-14T02:16:21.216" v="145"/>
          <ac:spMkLst>
            <pc:docMk/>
            <pc:sldMk cId="485278136" sldId="275"/>
            <ac:spMk id="6" creationId="{006E4F04-B073-1C72-164F-F2EF996783CE}"/>
          </ac:spMkLst>
        </pc:spChg>
        <pc:spChg chg="add mod">
          <ac:chgData name="Aziz, Ammar" userId="S::ammar.aziz@mh.org.au::2b7b758c-ec9b-4d6c-8f01-a2bc64682a69" providerId="AD" clId="Web-{6B4737FD-3470-F1A0-4429-01E7711047D5}" dt="2025-02-14T02:16:42.716" v="150" actId="1076"/>
          <ac:spMkLst>
            <pc:docMk/>
            <pc:sldMk cId="485278136" sldId="275"/>
            <ac:spMk id="8" creationId="{FE09AB3D-5163-CF77-5578-63E6632E578A}"/>
          </ac:spMkLst>
        </pc:spChg>
        <pc:spChg chg="add mod">
          <ac:chgData name="Aziz, Ammar" userId="S::ammar.aziz@mh.org.au::2b7b758c-ec9b-4d6c-8f01-a2bc64682a69" providerId="AD" clId="Web-{6B4737FD-3470-F1A0-4429-01E7711047D5}" dt="2025-02-14T02:17:42.577" v="174" actId="1076"/>
          <ac:spMkLst>
            <pc:docMk/>
            <pc:sldMk cId="485278136" sldId="275"/>
            <ac:spMk id="9" creationId="{B82CE7D0-5453-ED69-C08C-CF2E917C4B1F}"/>
          </ac:spMkLst>
        </pc:spChg>
        <pc:spChg chg="add mod">
          <ac:chgData name="Aziz, Ammar" userId="S::ammar.aziz@mh.org.au::2b7b758c-ec9b-4d6c-8f01-a2bc64682a69" providerId="AD" clId="Web-{6B4737FD-3470-F1A0-4429-01E7711047D5}" dt="2025-02-14T02:17:16.170" v="170"/>
          <ac:spMkLst>
            <pc:docMk/>
            <pc:sldMk cId="485278136" sldId="275"/>
            <ac:spMk id="10" creationId="{8BB58C22-C030-69A2-B389-695894D4BCFE}"/>
          </ac:spMkLst>
        </pc:spChg>
        <pc:spChg chg="add mod">
          <ac:chgData name="Aziz, Ammar" userId="S::ammar.aziz@mh.org.au::2b7b758c-ec9b-4d6c-8f01-a2bc64682a69" providerId="AD" clId="Web-{6B4737FD-3470-F1A0-4429-01E7711047D5}" dt="2025-02-14T02:17:48.202" v="176"/>
          <ac:spMkLst>
            <pc:docMk/>
            <pc:sldMk cId="485278136" sldId="275"/>
            <ac:spMk id="11" creationId="{D9BC763B-0398-DA74-9710-BD8272567ADA}"/>
          </ac:spMkLst>
        </pc:spChg>
        <pc:picChg chg="add del mod ord">
          <ac:chgData name="Aziz, Ammar" userId="S::ammar.aziz@mh.org.au::2b7b758c-ec9b-4d6c-8f01-a2bc64682a69" providerId="AD" clId="Web-{6B4737FD-3470-F1A0-4429-01E7711047D5}" dt="2025-02-14T02:16:20.341" v="144"/>
          <ac:picMkLst>
            <pc:docMk/>
            <pc:sldMk cId="485278136" sldId="275"/>
            <ac:picMk id="4" creationId="{1D22D435-4E19-A24A-413E-F21E66A06DE6}"/>
          </ac:picMkLst>
        </pc:picChg>
        <pc:picChg chg="add mod ord">
          <ac:chgData name="Aziz, Ammar" userId="S::ammar.aziz@mh.org.au::2b7b758c-ec9b-4d6c-8f01-a2bc64682a69" providerId="AD" clId="Web-{6B4737FD-3470-F1A0-4429-01E7711047D5}" dt="2025-02-14T02:16:26.341" v="147" actId="1076"/>
          <ac:picMkLst>
            <pc:docMk/>
            <pc:sldMk cId="485278136" sldId="275"/>
            <ac:picMk id="7" creationId="{4371B427-F98E-CCFF-332D-1E138F13E399}"/>
          </ac:picMkLst>
        </pc:picChg>
      </pc:sldChg>
      <pc:sldChg chg="addSp delSp modSp new">
        <pc:chgData name="Aziz, Ammar" userId="S::ammar.aziz@mh.org.au::2b7b758c-ec9b-4d6c-8f01-a2bc64682a69" providerId="AD" clId="Web-{6B4737FD-3470-F1A0-4429-01E7711047D5}" dt="2025-02-14T02:19:41.283" v="237" actId="1076"/>
        <pc:sldMkLst>
          <pc:docMk/>
          <pc:sldMk cId="78898574" sldId="276"/>
        </pc:sldMkLst>
        <pc:spChg chg="del">
          <ac:chgData name="Aziz, Ammar" userId="S::ammar.aziz@mh.org.au::2b7b758c-ec9b-4d6c-8f01-a2bc64682a69" providerId="AD" clId="Web-{6B4737FD-3470-F1A0-4429-01E7711047D5}" dt="2025-02-14T02:18:25.094" v="180"/>
          <ac:spMkLst>
            <pc:docMk/>
            <pc:sldMk cId="78898574" sldId="276"/>
            <ac:spMk id="2" creationId="{A27F788B-CC91-5814-551D-C7FE13B64853}"/>
          </ac:spMkLst>
        </pc:spChg>
        <pc:spChg chg="del mod">
          <ac:chgData name="Aziz, Ammar" userId="S::ammar.aziz@mh.org.au::2b7b758c-ec9b-4d6c-8f01-a2bc64682a69" providerId="AD" clId="Web-{6B4737FD-3470-F1A0-4429-01E7711047D5}" dt="2025-02-14T02:18:22.750" v="179"/>
          <ac:spMkLst>
            <pc:docMk/>
            <pc:sldMk cId="78898574" sldId="276"/>
            <ac:spMk id="3" creationId="{14ED2B50-82B6-605B-AA19-764A84F51868}"/>
          </ac:spMkLst>
        </pc:spChg>
        <pc:spChg chg="add mod">
          <ac:chgData name="Aziz, Ammar" userId="S::ammar.aziz@mh.org.au::2b7b758c-ec9b-4d6c-8f01-a2bc64682a69" providerId="AD" clId="Web-{6B4737FD-3470-F1A0-4429-01E7711047D5}" dt="2025-02-14T02:18:51.563" v="187"/>
          <ac:spMkLst>
            <pc:docMk/>
            <pc:sldMk cId="78898574" sldId="276"/>
            <ac:spMk id="5" creationId="{6AFAA1C5-65E0-EC70-6B3E-1BC20136A046}"/>
          </ac:spMkLst>
        </pc:spChg>
        <pc:spChg chg="add mod">
          <ac:chgData name="Aziz, Ammar" userId="S::ammar.aziz@mh.org.au::2b7b758c-ec9b-4d6c-8f01-a2bc64682a69" providerId="AD" clId="Web-{6B4737FD-3470-F1A0-4429-01E7711047D5}" dt="2025-02-14T02:19:03.923" v="198" actId="20577"/>
          <ac:spMkLst>
            <pc:docMk/>
            <pc:sldMk cId="78898574" sldId="276"/>
            <ac:spMk id="6" creationId="{4652C581-E9EC-5A3A-67CA-590F750F78E1}"/>
          </ac:spMkLst>
        </pc:spChg>
        <pc:spChg chg="add mod">
          <ac:chgData name="Aziz, Ammar" userId="S::ammar.aziz@mh.org.au::2b7b758c-ec9b-4d6c-8f01-a2bc64682a69" providerId="AD" clId="Web-{6B4737FD-3470-F1A0-4429-01E7711047D5}" dt="2025-02-14T02:19:41.283" v="237" actId="1076"/>
          <ac:spMkLst>
            <pc:docMk/>
            <pc:sldMk cId="78898574" sldId="276"/>
            <ac:spMk id="7" creationId="{C0E1926E-AF23-4ACE-163E-135EB6AD6525}"/>
          </ac:spMkLst>
        </pc:spChg>
        <pc:spChg chg="add mod">
          <ac:chgData name="Aziz, Ammar" userId="S::ammar.aziz@mh.org.au::2b7b758c-ec9b-4d6c-8f01-a2bc64682a69" providerId="AD" clId="Web-{6B4737FD-3470-F1A0-4429-01E7711047D5}" dt="2025-02-14T02:19:38.158" v="236" actId="1076"/>
          <ac:spMkLst>
            <pc:docMk/>
            <pc:sldMk cId="78898574" sldId="276"/>
            <ac:spMk id="8" creationId="{1E753FBB-2EAB-43A0-9E73-E2529A2FA62B}"/>
          </ac:spMkLst>
        </pc:spChg>
        <pc:picChg chg="add mod">
          <ac:chgData name="Aziz, Ammar" userId="S::ammar.aziz@mh.org.au::2b7b758c-ec9b-4d6c-8f01-a2bc64682a69" providerId="AD" clId="Web-{6B4737FD-3470-F1A0-4429-01E7711047D5}" dt="2025-02-14T02:18:32.797" v="184" actId="1076"/>
          <ac:picMkLst>
            <pc:docMk/>
            <pc:sldMk cId="78898574" sldId="276"/>
            <ac:picMk id="4" creationId="{F02B42FF-E20E-4E15-BF71-C5D4B05454C4}"/>
          </ac:picMkLst>
        </pc:picChg>
      </pc:sldChg>
      <pc:sldChg chg="addSp delSp modSp new ord">
        <pc:chgData name="Aziz, Ammar" userId="S::ammar.aziz@mh.org.au::2b7b758c-ec9b-4d6c-8f01-a2bc64682a69" providerId="AD" clId="Web-{6B4737FD-3470-F1A0-4429-01E7711047D5}" dt="2025-02-14T06:27:12.929" v="260"/>
        <pc:sldMkLst>
          <pc:docMk/>
          <pc:sldMk cId="3539987510" sldId="277"/>
        </pc:sldMkLst>
        <pc:spChg chg="mod">
          <ac:chgData name="Aziz, Ammar" userId="S::ammar.aziz@mh.org.au::2b7b758c-ec9b-4d6c-8f01-a2bc64682a69" providerId="AD" clId="Web-{6B4737FD-3470-F1A0-4429-01E7711047D5}" dt="2025-02-14T06:25:37.863" v="249" actId="20577"/>
          <ac:spMkLst>
            <pc:docMk/>
            <pc:sldMk cId="3539987510" sldId="277"/>
            <ac:spMk id="2" creationId="{280326ED-8997-544D-C296-F687C9B4F69E}"/>
          </ac:spMkLst>
        </pc:spChg>
        <pc:spChg chg="del">
          <ac:chgData name="Aziz, Ammar" userId="S::ammar.aziz@mh.org.au::2b7b758c-ec9b-4d6c-8f01-a2bc64682a69" providerId="AD" clId="Web-{6B4737FD-3470-F1A0-4429-01E7711047D5}" dt="2025-02-14T06:25:40.926" v="250"/>
          <ac:spMkLst>
            <pc:docMk/>
            <pc:sldMk cId="3539987510" sldId="277"/>
            <ac:spMk id="3" creationId="{599CE20E-69F1-C876-76B7-F4857732436E}"/>
          </ac:spMkLst>
        </pc:spChg>
        <pc:spChg chg="add mod">
          <ac:chgData name="Aziz, Ammar" userId="S::ammar.aziz@mh.org.au::2b7b758c-ec9b-4d6c-8f01-a2bc64682a69" providerId="AD" clId="Web-{6B4737FD-3470-F1A0-4429-01E7711047D5}" dt="2025-02-14T06:26:54.788" v="259"/>
          <ac:spMkLst>
            <pc:docMk/>
            <pc:sldMk cId="3539987510" sldId="277"/>
            <ac:spMk id="6" creationId="{A460E54B-0DB8-391F-2751-76373B87EF8B}"/>
          </ac:spMkLst>
        </pc:spChg>
        <pc:picChg chg="add mod ord">
          <ac:chgData name="Aziz, Ammar" userId="S::ammar.aziz@mh.org.au::2b7b758c-ec9b-4d6c-8f01-a2bc64682a69" providerId="AD" clId="Web-{6B4737FD-3470-F1A0-4429-01E7711047D5}" dt="2025-02-14T06:26:39.287" v="257" actId="1076"/>
          <ac:picMkLst>
            <pc:docMk/>
            <pc:sldMk cId="3539987510" sldId="277"/>
            <ac:picMk id="4" creationId="{869C138C-CF22-3FBC-34C2-9C8200A22061}"/>
          </ac:picMkLst>
        </pc:picChg>
        <pc:picChg chg="add mod">
          <ac:chgData name="Aziz, Ammar" userId="S::ammar.aziz@mh.org.au::2b7b758c-ec9b-4d6c-8f01-a2bc64682a69" providerId="AD" clId="Web-{6B4737FD-3470-F1A0-4429-01E7711047D5}" dt="2025-02-14T06:26:37.178" v="255" actId="1076"/>
          <ac:picMkLst>
            <pc:docMk/>
            <pc:sldMk cId="3539987510" sldId="277"/>
            <ac:picMk id="5" creationId="{0EC6B855-2075-95F5-8F38-889014E64E9A}"/>
          </ac:picMkLst>
        </pc:picChg>
      </pc:sldChg>
      <pc:sldChg chg="addSp delSp modSp new">
        <pc:chgData name="Aziz, Ammar" userId="S::ammar.aziz@mh.org.au::2b7b758c-ec9b-4d6c-8f01-a2bc64682a69" providerId="AD" clId="Web-{6B4737FD-3470-F1A0-4429-01E7711047D5}" dt="2025-02-14T07:27:01.530" v="438" actId="14100"/>
        <pc:sldMkLst>
          <pc:docMk/>
          <pc:sldMk cId="4011836990" sldId="278"/>
        </pc:sldMkLst>
        <pc:spChg chg="del">
          <ac:chgData name="Aziz, Ammar" userId="S::ammar.aziz@mh.org.au::2b7b758c-ec9b-4d6c-8f01-a2bc64682a69" providerId="AD" clId="Web-{6B4737FD-3470-F1A0-4429-01E7711047D5}" dt="2025-02-14T07:17:12.244" v="264"/>
          <ac:spMkLst>
            <pc:docMk/>
            <pc:sldMk cId="4011836990" sldId="278"/>
            <ac:spMk id="2" creationId="{B9D4A2A8-E80F-7431-5B9F-8AF7A98F3BD8}"/>
          </ac:spMkLst>
        </pc:spChg>
        <pc:spChg chg="del">
          <ac:chgData name="Aziz, Ammar" userId="S::ammar.aziz@mh.org.au::2b7b758c-ec9b-4d6c-8f01-a2bc64682a69" providerId="AD" clId="Web-{6B4737FD-3470-F1A0-4429-01E7711047D5}" dt="2025-02-14T07:17:13.338" v="265"/>
          <ac:spMkLst>
            <pc:docMk/>
            <pc:sldMk cId="4011836990" sldId="278"/>
            <ac:spMk id="3" creationId="{EF8DFAAD-C711-DB14-0B29-AC957795D581}"/>
          </ac:spMkLst>
        </pc:spChg>
        <pc:spChg chg="add del mod">
          <ac:chgData name="Aziz, Ammar" userId="S::ammar.aziz@mh.org.au::2b7b758c-ec9b-4d6c-8f01-a2bc64682a69" providerId="AD" clId="Web-{6B4737FD-3470-F1A0-4429-01E7711047D5}" dt="2025-02-14T07:20:18.079" v="295"/>
          <ac:spMkLst>
            <pc:docMk/>
            <pc:sldMk cId="4011836990" sldId="278"/>
            <ac:spMk id="10" creationId="{5363D16F-51F3-EA42-2189-E29F1B12A911}"/>
          </ac:spMkLst>
        </pc:spChg>
        <pc:spChg chg="add mod">
          <ac:chgData name="Aziz, Ammar" userId="S::ammar.aziz@mh.org.au::2b7b758c-ec9b-4d6c-8f01-a2bc64682a69" providerId="AD" clId="Web-{6B4737FD-3470-F1A0-4429-01E7711047D5}" dt="2025-02-14T07:22:46.584" v="314" actId="1076"/>
          <ac:spMkLst>
            <pc:docMk/>
            <pc:sldMk cId="4011836990" sldId="278"/>
            <ac:spMk id="13" creationId="{0BC79714-CE48-45FE-B714-92FAE6B895C2}"/>
          </ac:spMkLst>
        </pc:spChg>
        <pc:spChg chg="add mod">
          <ac:chgData name="Aziz, Ammar" userId="S::ammar.aziz@mh.org.au::2b7b758c-ec9b-4d6c-8f01-a2bc64682a69" providerId="AD" clId="Web-{6B4737FD-3470-F1A0-4429-01E7711047D5}" dt="2025-02-14T07:26:08.606" v="397" actId="1076"/>
          <ac:spMkLst>
            <pc:docMk/>
            <pc:sldMk cId="4011836990" sldId="278"/>
            <ac:spMk id="15" creationId="{74D73099-6FF1-3603-F721-CDF119252C94}"/>
          </ac:spMkLst>
        </pc:spChg>
        <pc:spChg chg="add mod">
          <ac:chgData name="Aziz, Ammar" userId="S::ammar.aziz@mh.org.au::2b7b758c-ec9b-4d6c-8f01-a2bc64682a69" providerId="AD" clId="Web-{6B4737FD-3470-F1A0-4429-01E7711047D5}" dt="2025-02-14T07:25:21.120" v="389" actId="1076"/>
          <ac:spMkLst>
            <pc:docMk/>
            <pc:sldMk cId="4011836990" sldId="278"/>
            <ac:spMk id="17" creationId="{5A2B027A-03D5-5D70-ACFE-003369A993D7}"/>
          </ac:spMkLst>
        </pc:spChg>
        <pc:spChg chg="add mod">
          <ac:chgData name="Aziz, Ammar" userId="S::ammar.aziz@mh.org.au::2b7b758c-ec9b-4d6c-8f01-a2bc64682a69" providerId="AD" clId="Web-{6B4737FD-3470-F1A0-4429-01E7711047D5}" dt="2025-02-14T07:25:28.261" v="392" actId="20577"/>
          <ac:spMkLst>
            <pc:docMk/>
            <pc:sldMk cId="4011836990" sldId="278"/>
            <ac:spMk id="18" creationId="{F1116F2F-8415-371C-2C06-A47E43DA7841}"/>
          </ac:spMkLst>
        </pc:spChg>
        <pc:spChg chg="add mod">
          <ac:chgData name="Aziz, Ammar" userId="S::ammar.aziz@mh.org.au::2b7b758c-ec9b-4d6c-8f01-a2bc64682a69" providerId="AD" clId="Web-{6B4737FD-3470-F1A0-4429-01E7711047D5}" dt="2025-02-14T07:26:26.216" v="400"/>
          <ac:spMkLst>
            <pc:docMk/>
            <pc:sldMk cId="4011836990" sldId="278"/>
            <ac:spMk id="20" creationId="{5FD86C7F-21DC-2F3E-2556-BB6DD7078C17}"/>
          </ac:spMkLst>
        </pc:spChg>
        <pc:spChg chg="add mod">
          <ac:chgData name="Aziz, Ammar" userId="S::ammar.aziz@mh.org.au::2b7b758c-ec9b-4d6c-8f01-a2bc64682a69" providerId="AD" clId="Web-{6B4737FD-3470-F1A0-4429-01E7711047D5}" dt="2025-02-14T07:27:01.530" v="438" actId="14100"/>
          <ac:spMkLst>
            <pc:docMk/>
            <pc:sldMk cId="4011836990" sldId="278"/>
            <ac:spMk id="21" creationId="{06D20272-DF62-516F-4EFF-040EB3A813D0}"/>
          </ac:spMkLst>
        </pc:spChg>
        <pc:picChg chg="add del mod ord">
          <ac:chgData name="Aziz, Ammar" userId="S::ammar.aziz@mh.org.au::2b7b758c-ec9b-4d6c-8f01-a2bc64682a69" providerId="AD" clId="Web-{6B4737FD-3470-F1A0-4429-01E7711047D5}" dt="2025-02-14T07:20:14.313" v="294"/>
          <ac:picMkLst>
            <pc:docMk/>
            <pc:sldMk cId="4011836990" sldId="278"/>
            <ac:picMk id="4" creationId="{5D31B966-AF59-CF61-FC72-1632F4C1FCD8}"/>
          </ac:picMkLst>
        </pc:picChg>
        <pc:picChg chg="add del mod modCrop">
          <ac:chgData name="Aziz, Ammar" userId="S::ammar.aziz@mh.org.au::2b7b758c-ec9b-4d6c-8f01-a2bc64682a69" providerId="AD" clId="Web-{6B4737FD-3470-F1A0-4429-01E7711047D5}" dt="2025-02-14T07:19:30.374" v="281"/>
          <ac:picMkLst>
            <pc:docMk/>
            <pc:sldMk cId="4011836990" sldId="278"/>
            <ac:picMk id="6" creationId="{34A11C64-DEC9-3543-DBFA-BDFC5C298CEA}"/>
          </ac:picMkLst>
        </pc:picChg>
        <pc:picChg chg="add del mod modCrop">
          <ac:chgData name="Aziz, Ammar" userId="S::ammar.aziz@mh.org.au::2b7b758c-ec9b-4d6c-8f01-a2bc64682a69" providerId="AD" clId="Web-{6B4737FD-3470-F1A0-4429-01E7711047D5}" dt="2025-02-14T07:20:03.469" v="293"/>
          <ac:picMkLst>
            <pc:docMk/>
            <pc:sldMk cId="4011836990" sldId="278"/>
            <ac:picMk id="8" creationId="{3737A0B6-48FE-BFB1-5544-6BE47D70C923}"/>
          </ac:picMkLst>
        </pc:picChg>
        <pc:picChg chg="add del mod">
          <ac:chgData name="Aziz, Ammar" userId="S::ammar.aziz@mh.org.au::2b7b758c-ec9b-4d6c-8f01-a2bc64682a69" providerId="AD" clId="Web-{6B4737FD-3470-F1A0-4429-01E7711047D5}" dt="2025-02-14T07:22:04.051" v="304"/>
          <ac:picMkLst>
            <pc:docMk/>
            <pc:sldMk cId="4011836990" sldId="278"/>
            <ac:picMk id="11" creationId="{273B2EEA-5918-58F0-384D-7555CEC5FA6A}"/>
          </ac:picMkLst>
        </pc:picChg>
        <pc:picChg chg="add mod">
          <ac:chgData name="Aziz, Ammar" userId="S::ammar.aziz@mh.org.au::2b7b758c-ec9b-4d6c-8f01-a2bc64682a69" providerId="AD" clId="Web-{6B4737FD-3470-F1A0-4429-01E7711047D5}" dt="2025-02-14T07:25:10.933" v="384" actId="1076"/>
          <ac:picMkLst>
            <pc:docMk/>
            <pc:sldMk cId="4011836990" sldId="278"/>
            <ac:picMk id="12" creationId="{731A5ED4-8FA9-B8BF-1F89-1473DA4F23F7}"/>
          </ac:picMkLst>
        </pc:picChg>
        <pc:picChg chg="add mod">
          <ac:chgData name="Aziz, Ammar" userId="S::ammar.aziz@mh.org.au::2b7b758c-ec9b-4d6c-8f01-a2bc64682a69" providerId="AD" clId="Web-{6B4737FD-3470-F1A0-4429-01E7711047D5}" dt="2025-02-14T07:25:10.948" v="385" actId="1076"/>
          <ac:picMkLst>
            <pc:docMk/>
            <pc:sldMk cId="4011836990" sldId="278"/>
            <ac:picMk id="14" creationId="{FAB95AE0-74E0-668C-2C4F-937C2E4086B9}"/>
          </ac:picMkLst>
        </pc:picChg>
        <pc:picChg chg="add mod">
          <ac:chgData name="Aziz, Ammar" userId="S::ammar.aziz@mh.org.au::2b7b758c-ec9b-4d6c-8f01-a2bc64682a69" providerId="AD" clId="Web-{6B4737FD-3470-F1A0-4429-01E7711047D5}" dt="2025-02-14T07:25:10.964" v="386" actId="1076"/>
          <ac:picMkLst>
            <pc:docMk/>
            <pc:sldMk cId="4011836990" sldId="278"/>
            <ac:picMk id="16" creationId="{3C9BEA3F-C729-F8D6-A6E7-E0BF3F6527DD}"/>
          </ac:picMkLst>
        </pc:picChg>
        <pc:picChg chg="add mod">
          <ac:chgData name="Aziz, Ammar" userId="S::ammar.aziz@mh.org.au::2b7b758c-ec9b-4d6c-8f01-a2bc64682a69" providerId="AD" clId="Web-{6B4737FD-3470-F1A0-4429-01E7711047D5}" dt="2025-02-14T07:26:12.232" v="398" actId="1076"/>
          <ac:picMkLst>
            <pc:docMk/>
            <pc:sldMk cId="4011836990" sldId="278"/>
            <ac:picMk id="19" creationId="{42512A28-6584-D0DC-52F1-5C1A11760742}"/>
          </ac:picMkLst>
        </pc:picChg>
      </pc:sldChg>
      <pc:sldChg chg="addSp delSp modSp new">
        <pc:chgData name="Aziz, Ammar" userId="S::ammar.aziz@mh.org.au::2b7b758c-ec9b-4d6c-8f01-a2bc64682a69" providerId="AD" clId="Web-{6B4737FD-3470-F1A0-4429-01E7711047D5}" dt="2025-02-14T07:39:27.650" v="537" actId="20577"/>
        <pc:sldMkLst>
          <pc:docMk/>
          <pc:sldMk cId="2375008188" sldId="279"/>
        </pc:sldMkLst>
        <pc:spChg chg="del">
          <ac:chgData name="Aziz, Ammar" userId="S::ammar.aziz@mh.org.au::2b7b758c-ec9b-4d6c-8f01-a2bc64682a69" providerId="AD" clId="Web-{6B4737FD-3470-F1A0-4429-01E7711047D5}" dt="2025-02-14T07:27:29.062" v="443"/>
          <ac:spMkLst>
            <pc:docMk/>
            <pc:sldMk cId="2375008188" sldId="279"/>
            <ac:spMk id="2" creationId="{468F1B5A-0D05-4F3B-DA76-BBEF0681F8F6}"/>
          </ac:spMkLst>
        </pc:spChg>
        <pc:spChg chg="del mod">
          <ac:chgData name="Aziz, Ammar" userId="S::ammar.aziz@mh.org.au::2b7b758c-ec9b-4d6c-8f01-a2bc64682a69" providerId="AD" clId="Web-{6B4737FD-3470-F1A0-4429-01E7711047D5}" dt="2025-02-14T07:27:23.843" v="441"/>
          <ac:spMkLst>
            <pc:docMk/>
            <pc:sldMk cId="2375008188" sldId="279"/>
            <ac:spMk id="3" creationId="{AF3D6C05-A167-5D62-87A6-0680ADA9D970}"/>
          </ac:spMkLst>
        </pc:spChg>
        <pc:spChg chg="add mod">
          <ac:chgData name="Aziz, Ammar" userId="S::ammar.aziz@mh.org.au::2b7b758c-ec9b-4d6c-8f01-a2bc64682a69" providerId="AD" clId="Web-{6B4737FD-3470-F1A0-4429-01E7711047D5}" dt="2025-02-14T07:30:22.350" v="480" actId="14100"/>
          <ac:spMkLst>
            <pc:docMk/>
            <pc:sldMk cId="2375008188" sldId="279"/>
            <ac:spMk id="5" creationId="{39C7B036-BA68-7245-E914-039D12DB2E1D}"/>
          </ac:spMkLst>
        </pc:spChg>
        <pc:spChg chg="add mod">
          <ac:chgData name="Aziz, Ammar" userId="S::ammar.aziz@mh.org.au::2b7b758c-ec9b-4d6c-8f01-a2bc64682a69" providerId="AD" clId="Web-{6B4737FD-3470-F1A0-4429-01E7711047D5}" dt="2025-02-14T07:28:22.408" v="473" actId="1076"/>
          <ac:spMkLst>
            <pc:docMk/>
            <pc:sldMk cId="2375008188" sldId="279"/>
            <ac:spMk id="8" creationId="{A54A5EF6-4E29-481C-8FD9-DD556A86D49B}"/>
          </ac:spMkLst>
        </pc:spChg>
        <pc:spChg chg="add mod">
          <ac:chgData name="Aziz, Ammar" userId="S::ammar.aziz@mh.org.au::2b7b758c-ec9b-4d6c-8f01-a2bc64682a69" providerId="AD" clId="Web-{6B4737FD-3470-F1A0-4429-01E7711047D5}" dt="2025-02-14T07:39:27.650" v="537" actId="20577"/>
          <ac:spMkLst>
            <pc:docMk/>
            <pc:sldMk cId="2375008188" sldId="279"/>
            <ac:spMk id="9" creationId="{622F0651-B5DC-E9E8-37A9-3F92924CF9F9}"/>
          </ac:spMkLst>
        </pc:spChg>
        <pc:picChg chg="add mod">
          <ac:chgData name="Aziz, Ammar" userId="S::ammar.aziz@mh.org.au::2b7b758c-ec9b-4d6c-8f01-a2bc64682a69" providerId="AD" clId="Web-{6B4737FD-3470-F1A0-4429-01E7711047D5}" dt="2025-02-14T07:27:40.235" v="446" actId="14100"/>
          <ac:picMkLst>
            <pc:docMk/>
            <pc:sldMk cId="2375008188" sldId="279"/>
            <ac:picMk id="4" creationId="{20B3B313-3783-3ACE-99D4-99148B24582C}"/>
          </ac:picMkLst>
        </pc:picChg>
        <pc:picChg chg="add mod">
          <ac:chgData name="Aziz, Ammar" userId="S::ammar.aziz@mh.org.au::2b7b758c-ec9b-4d6c-8f01-a2bc64682a69" providerId="AD" clId="Web-{6B4737FD-3470-F1A0-4429-01E7711047D5}" dt="2025-02-14T07:28:14.626" v="471" actId="1076"/>
          <ac:picMkLst>
            <pc:docMk/>
            <pc:sldMk cId="2375008188" sldId="279"/>
            <ac:picMk id="6" creationId="{F1FA5FB7-A72F-45D8-258E-4A59ACCC1430}"/>
          </ac:picMkLst>
        </pc:picChg>
      </pc:sldChg>
      <pc:sldChg chg="addSp delSp modSp new">
        <pc:chgData name="Aziz, Ammar" userId="S::ammar.aziz@mh.org.au::2b7b758c-ec9b-4d6c-8f01-a2bc64682a69" providerId="AD" clId="Web-{6B4737FD-3470-F1A0-4429-01E7711047D5}" dt="2025-02-14T07:49:32.546" v="907" actId="1076"/>
        <pc:sldMkLst>
          <pc:docMk/>
          <pc:sldMk cId="621613338" sldId="280"/>
        </pc:sldMkLst>
        <pc:spChg chg="del">
          <ac:chgData name="Aziz, Ammar" userId="S::ammar.aziz@mh.org.au::2b7b758c-ec9b-4d6c-8f01-a2bc64682a69" providerId="AD" clId="Web-{6B4737FD-3470-F1A0-4429-01E7711047D5}" dt="2025-02-14T07:48:10.496" v="838"/>
          <ac:spMkLst>
            <pc:docMk/>
            <pc:sldMk cId="621613338" sldId="280"/>
            <ac:spMk id="2" creationId="{CD70F7A0-E568-072C-BA4E-18B91373B9BF}"/>
          </ac:spMkLst>
        </pc:spChg>
        <pc:spChg chg="del">
          <ac:chgData name="Aziz, Ammar" userId="S::ammar.aziz@mh.org.au::2b7b758c-ec9b-4d6c-8f01-a2bc64682a69" providerId="AD" clId="Web-{6B4737FD-3470-F1A0-4429-01E7711047D5}" dt="2025-02-14T07:48:04.965" v="836"/>
          <ac:spMkLst>
            <pc:docMk/>
            <pc:sldMk cId="621613338" sldId="280"/>
            <ac:spMk id="3" creationId="{0E904953-53AF-4D2D-567E-82F41A6ADCA5}"/>
          </ac:spMkLst>
        </pc:spChg>
        <pc:spChg chg="add mod">
          <ac:chgData name="Aziz, Ammar" userId="S::ammar.aziz@mh.org.au::2b7b758c-ec9b-4d6c-8f01-a2bc64682a69" providerId="AD" clId="Web-{6B4737FD-3470-F1A0-4429-01E7711047D5}" dt="2025-02-14T07:49:14.389" v="903" actId="20577"/>
          <ac:spMkLst>
            <pc:docMk/>
            <pc:sldMk cId="621613338" sldId="280"/>
            <ac:spMk id="5" creationId="{E6DB69F9-234C-F3A4-8434-6A3945ABCB59}"/>
          </ac:spMkLst>
        </pc:spChg>
        <pc:picChg chg="add mod">
          <ac:chgData name="Aziz, Ammar" userId="S::ammar.aziz@mh.org.au::2b7b758c-ec9b-4d6c-8f01-a2bc64682a69" providerId="AD" clId="Web-{6B4737FD-3470-F1A0-4429-01E7711047D5}" dt="2025-02-14T07:48:17.544" v="840" actId="1076"/>
          <ac:picMkLst>
            <pc:docMk/>
            <pc:sldMk cId="621613338" sldId="280"/>
            <ac:picMk id="4" creationId="{91F8C5B2-7FAD-045F-8AEA-9FC6E5766AC7}"/>
          </ac:picMkLst>
        </pc:picChg>
        <pc:picChg chg="add mod">
          <ac:chgData name="Aziz, Ammar" userId="S::ammar.aziz@mh.org.au::2b7b758c-ec9b-4d6c-8f01-a2bc64682a69" providerId="AD" clId="Web-{6B4737FD-3470-F1A0-4429-01E7711047D5}" dt="2025-02-14T07:49:32.546" v="907" actId="1076"/>
          <ac:picMkLst>
            <pc:docMk/>
            <pc:sldMk cId="621613338" sldId="280"/>
            <ac:picMk id="6" creationId="{E5A908F4-D084-E365-55FA-4BE9DA805D31}"/>
          </ac:picMkLst>
        </pc:picChg>
      </pc:sldChg>
      <pc:sldChg chg="addSp delSp modSp new del ord">
        <pc:chgData name="Aziz, Ammar" userId="S::ammar.aziz@mh.org.au::2b7b758c-ec9b-4d6c-8f01-a2bc64682a69" providerId="AD" clId="Web-{6B4737FD-3470-F1A0-4429-01E7711047D5}" dt="2025-02-14T07:47:32.308" v="834"/>
        <pc:sldMkLst>
          <pc:docMk/>
          <pc:sldMk cId="3572390075" sldId="280"/>
        </pc:sldMkLst>
        <pc:spChg chg="del">
          <ac:chgData name="Aziz, Ammar" userId="S::ammar.aziz@mh.org.au::2b7b758c-ec9b-4d6c-8f01-a2bc64682a69" providerId="AD" clId="Web-{6B4737FD-3470-F1A0-4429-01E7711047D5}" dt="2025-02-14T07:40:25.168" v="540"/>
          <ac:spMkLst>
            <pc:docMk/>
            <pc:sldMk cId="3572390075" sldId="280"/>
            <ac:spMk id="2" creationId="{0BF270B5-7BF6-B686-D099-F809FBBADC4E}"/>
          </ac:spMkLst>
        </pc:spChg>
        <pc:spChg chg="del">
          <ac:chgData name="Aziz, Ammar" userId="S::ammar.aziz@mh.org.au::2b7b758c-ec9b-4d6c-8f01-a2bc64682a69" providerId="AD" clId="Web-{6B4737FD-3470-F1A0-4429-01E7711047D5}" dt="2025-02-14T07:40:21.652" v="539"/>
          <ac:spMkLst>
            <pc:docMk/>
            <pc:sldMk cId="3572390075" sldId="280"/>
            <ac:spMk id="3" creationId="{E4230A53-4AFB-3F27-A38E-CB666F4A09B4}"/>
          </ac:spMkLst>
        </pc:spChg>
        <pc:spChg chg="add mod">
          <ac:chgData name="Aziz, Ammar" userId="S::ammar.aziz@mh.org.au::2b7b758c-ec9b-4d6c-8f01-a2bc64682a69" providerId="AD" clId="Web-{6B4737FD-3470-F1A0-4429-01E7711047D5}" dt="2025-02-14T07:46:50.478" v="826" actId="1076"/>
          <ac:spMkLst>
            <pc:docMk/>
            <pc:sldMk cId="3572390075" sldId="280"/>
            <ac:spMk id="5" creationId="{52CF89BC-B831-2043-262B-4BC452BF8C5E}"/>
          </ac:spMkLst>
        </pc:spChg>
        <pc:picChg chg="add mod">
          <ac:chgData name="Aziz, Ammar" userId="S::ammar.aziz@mh.org.au::2b7b758c-ec9b-4d6c-8f01-a2bc64682a69" providerId="AD" clId="Web-{6B4737FD-3470-F1A0-4429-01E7711047D5}" dt="2025-02-14T07:40:42.340" v="547" actId="1076"/>
          <ac:picMkLst>
            <pc:docMk/>
            <pc:sldMk cId="3572390075" sldId="280"/>
            <ac:picMk id="4" creationId="{2DA6684A-72C7-FC67-8695-09923DBF35BF}"/>
          </ac:picMkLst>
        </pc:picChg>
      </pc:sldChg>
      <pc:sldMasterChg chg="addSldLayout">
        <pc:chgData name="Aziz, Ammar" userId="S::ammar.aziz@mh.org.au::2b7b758c-ec9b-4d6c-8f01-a2bc64682a69" providerId="AD" clId="Web-{6B4737FD-3470-F1A0-4429-01E7711047D5}" dt="2025-02-14T02:09:10.393" v="0"/>
        <pc:sldMasterMkLst>
          <pc:docMk/>
          <pc:sldMasterMk cId="2460954070" sldId="2147483660"/>
        </pc:sldMasterMkLst>
        <pc:sldLayoutChg chg="add">
          <pc:chgData name="Aziz, Ammar" userId="S::ammar.aziz@mh.org.au::2b7b758c-ec9b-4d6c-8f01-a2bc64682a69" providerId="AD" clId="Web-{6B4737FD-3470-F1A0-4429-01E7711047D5}" dt="2025-02-14T02:09:10.393" v="0"/>
          <pc:sldLayoutMkLst>
            <pc:docMk/>
            <pc:sldMasterMk cId="2460954070" sldId="2147483660"/>
            <pc:sldLayoutMk cId="4142909095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BAADA-FE68-4BFE-BA95-4A13D24E6CC8}" type="datetimeFigureOut"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AF34A-6294-4DC0-A5CE-D805C6E1E1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9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067AA-C6E9-418C-A333-FC9B7AAB064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8794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05BCCC9-AB8D-4B57-932F-502CE2E79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479" y="260350"/>
            <a:ext cx="1906122" cy="744403"/>
          </a:xfrm>
          <a:prstGeom prst="rect">
            <a:avLst/>
          </a:prstGeom>
        </p:spPr>
      </p:pic>
      <p:pic>
        <p:nvPicPr>
          <p:cNvPr id="1200" name="Picture 1199">
            <a:extLst>
              <a:ext uri="{FF2B5EF4-FFF2-40B4-BE49-F238E27FC236}">
                <a16:creationId xmlns:a16="http://schemas.microsoft.com/office/drawing/2014/main" id="{10497448-16E4-4BCB-A534-B9F56C7EE7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6000" y="5665114"/>
            <a:ext cx="4582935" cy="1072386"/>
          </a:xfrm>
          <a:prstGeom prst="rect">
            <a:avLst/>
          </a:prstGeom>
        </p:spPr>
      </p:pic>
      <p:sp>
        <p:nvSpPr>
          <p:cNvPr id="229" name="Text Placeholder 228">
            <a:extLst>
              <a:ext uri="{FF2B5EF4-FFF2-40B4-BE49-F238E27FC236}">
                <a16:creationId xmlns:a16="http://schemas.microsoft.com/office/drawing/2014/main" id="{4B4B5188-54D1-472A-9AFF-5E5D40C257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0"/>
            <a:ext cx="9169397" cy="6858001"/>
          </a:xfrm>
          <a:custGeom>
            <a:avLst/>
            <a:gdLst>
              <a:gd name="connsiteX0" fmla="*/ 0 w 9169397"/>
              <a:gd name="connsiteY0" fmla="*/ 0 h 6858001"/>
              <a:gd name="connsiteX1" fmla="*/ 3971764 w 9169397"/>
              <a:gd name="connsiteY1" fmla="*/ 0 h 6858001"/>
              <a:gd name="connsiteX2" fmla="*/ 3971764 w 9169397"/>
              <a:gd name="connsiteY2" fmla="*/ 1 h 6858001"/>
              <a:gd name="connsiteX3" fmla="*/ 4121327 w 9169397"/>
              <a:gd name="connsiteY3" fmla="*/ 1 h 6858001"/>
              <a:gd name="connsiteX4" fmla="*/ 9169397 w 9169397"/>
              <a:gd name="connsiteY4" fmla="*/ 3354538 h 6858001"/>
              <a:gd name="connsiteX5" fmla="*/ 3971764 w 9169397"/>
              <a:gd name="connsiteY5" fmla="*/ 6857999 h 6858001"/>
              <a:gd name="connsiteX6" fmla="*/ 3971764 w 9169397"/>
              <a:gd name="connsiteY6" fmla="*/ 6858000 h 6858001"/>
              <a:gd name="connsiteX7" fmla="*/ 3971763 w 9169397"/>
              <a:gd name="connsiteY7" fmla="*/ 6858000 h 6858001"/>
              <a:gd name="connsiteX8" fmla="*/ 3971762 w 9169397"/>
              <a:gd name="connsiteY8" fmla="*/ 6858001 h 6858001"/>
              <a:gd name="connsiteX9" fmla="*/ 3971762 w 9169397"/>
              <a:gd name="connsiteY9" fmla="*/ 6858000 h 6858001"/>
              <a:gd name="connsiteX10" fmla="*/ 0 w 9169397"/>
              <a:gd name="connsiteY10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69397" h="6858001">
                <a:moveTo>
                  <a:pt x="0" y="0"/>
                </a:moveTo>
                <a:lnTo>
                  <a:pt x="3971764" y="0"/>
                </a:lnTo>
                <a:lnTo>
                  <a:pt x="3971764" y="1"/>
                </a:lnTo>
                <a:lnTo>
                  <a:pt x="4121327" y="1"/>
                </a:lnTo>
                <a:lnTo>
                  <a:pt x="9169397" y="3354538"/>
                </a:lnTo>
                <a:lnTo>
                  <a:pt x="3971764" y="6857999"/>
                </a:lnTo>
                <a:lnTo>
                  <a:pt x="3971764" y="6858000"/>
                </a:lnTo>
                <a:lnTo>
                  <a:pt x="3971763" y="6858000"/>
                </a:lnTo>
                <a:lnTo>
                  <a:pt x="3971762" y="6858001"/>
                </a:lnTo>
                <a:lnTo>
                  <a:pt x="39717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>
            <a:noAutofit/>
          </a:bodyPr>
          <a:lstStyle>
            <a:lvl1pPr>
              <a:defRPr sz="600">
                <a:noFill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0DAAA-25CF-4225-8E4A-6E163246AB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3136468"/>
            <a:ext cx="6192577" cy="498598"/>
          </a:xfr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12" name="Text Placeholder 1201">
            <a:extLst>
              <a:ext uri="{FF2B5EF4-FFF2-40B4-BE49-F238E27FC236}">
                <a16:creationId xmlns:a16="http://schemas.microsoft.com/office/drawing/2014/main" id="{D8537D36-28EA-4D4A-B9E1-1060C3B73E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3805991"/>
            <a:ext cx="324000" cy="50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/>
          <a:lstStyle>
            <a:lvl1pPr>
              <a:defRPr sz="400">
                <a:noFill/>
              </a:defRPr>
            </a:lvl1pPr>
          </a:lstStyle>
          <a:p>
            <a:pPr lvl="0"/>
            <a:r>
              <a:rPr lang="en-US"/>
              <a:t>f</a:t>
            </a:r>
            <a:endParaRPr lang="en-AU" dirty="0"/>
          </a:p>
        </p:txBody>
      </p:sp>
      <p:sp>
        <p:nvSpPr>
          <p:cNvPr id="1206" name="Text Placeholder 1205">
            <a:extLst>
              <a:ext uri="{FF2B5EF4-FFF2-40B4-BE49-F238E27FC236}">
                <a16:creationId xmlns:a16="http://schemas.microsoft.com/office/drawing/2014/main" id="{A2964457-8F61-426D-BB46-A8BE23A0BF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4048125"/>
            <a:ext cx="4716463" cy="461665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Presenter title,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234" name="Picture Placeholder 233">
            <a:extLst>
              <a:ext uri="{FF2B5EF4-FFF2-40B4-BE49-F238E27FC236}">
                <a16:creationId xmlns:a16="http://schemas.microsoft.com/office/drawing/2014/main" id="{DD70D8EE-AFBE-4D16-AC86-A58C96842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1 w 12192001"/>
              <a:gd name="connsiteY0" fmla="*/ 1 h 6858000"/>
              <a:gd name="connsiteX1" fmla="*/ 12192000 w 12192001"/>
              <a:gd name="connsiteY1" fmla="*/ 2283936 h 6858000"/>
              <a:gd name="connsiteX2" fmla="*/ 12192000 w 12192001"/>
              <a:gd name="connsiteY2" fmla="*/ 1 h 6858000"/>
              <a:gd name="connsiteX3" fmla="*/ 0 w 12192001"/>
              <a:gd name="connsiteY3" fmla="*/ 0 h 6858000"/>
              <a:gd name="connsiteX4" fmla="*/ 12192001 w 12192001"/>
              <a:gd name="connsiteY4" fmla="*/ 0 h 6858000"/>
              <a:gd name="connsiteX5" fmla="*/ 12192001 w 12192001"/>
              <a:gd name="connsiteY5" fmla="*/ 6858000 h 6858000"/>
              <a:gd name="connsiteX6" fmla="*/ 12192000 w 12192001"/>
              <a:gd name="connsiteY6" fmla="*/ 6858000 h 6858000"/>
              <a:gd name="connsiteX7" fmla="*/ 12192000 w 12192001"/>
              <a:gd name="connsiteY7" fmla="*/ 4574065 h 6858000"/>
              <a:gd name="connsiteX8" fmla="*/ 1 w 12192001"/>
              <a:gd name="connsiteY8" fmla="*/ 6858000 h 6858000"/>
              <a:gd name="connsiteX9" fmla="*/ 0 w 12192001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1" y="1"/>
                </a:moveTo>
                <a:lnTo>
                  <a:pt x="12192000" y="2283936"/>
                </a:lnTo>
                <a:lnTo>
                  <a:pt x="12192000" y="1"/>
                </a:lnTo>
                <a:close/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2192000" y="4574065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</p:spPr>
        <p:txBody>
          <a:bodyPr wrap="square" lIns="396000" tIns="18000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on icon to insert image and send to back to access text placeholders</a:t>
            </a:r>
            <a:br>
              <a:rPr lang="en-US" dirty="0"/>
            </a:br>
            <a:r>
              <a:rPr lang="en-US" dirty="0"/>
              <a:t>Right click and select Reset slide for image to take shape of placeholder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290909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Nextclade.or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extstrain.org/projects/nextclade/en/stable/user/nextclade-cli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nextstrain.org/narratives/trees-backgroun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nextstrain.org/dengue/all/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272B462-8DEF-4777-A6CC-E7D4A4BF652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2E5CCA-AF34-42B1-8C51-5A52D3CB60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0107E67-CFC7-4B29-B14E-197156FE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139272"/>
            <a:ext cx="9002452" cy="1495794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Nextstrain</a:t>
            </a:r>
            <a:r>
              <a:rPr lang="en-US" dirty="0"/>
              <a:t> and </a:t>
            </a:r>
            <a:r>
              <a:rPr lang="en-US" dirty="0" err="1"/>
              <a:t>Nextclade</a:t>
            </a:r>
            <a:r>
              <a:rPr lang="en-US" dirty="0"/>
              <a:t> to Analyse Dengue Sequences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4F07CF-5180-4806-A292-36D10AFBD8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801CF8-B6E5-45F5-A3F6-05E9FCA79E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1475" y="4048125"/>
            <a:ext cx="8802688" cy="338554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pPr marL="0" indent="0">
              <a:buNone/>
            </a:pPr>
            <a:r>
              <a:rPr lang="en-US" dirty="0"/>
              <a:t>Ammar Aziz – VIDRL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35336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0CC7-C81E-30D7-D99E-40068BE7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sequencing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F1375-2B5A-9EB5-1FAC-02D1C7AA5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Go to XXXXXX</a:t>
            </a:r>
          </a:p>
          <a:p>
            <a:r>
              <a:rPr lang="en-US" dirty="0"/>
              <a:t>Download your data and a country specific dataset</a:t>
            </a:r>
          </a:p>
          <a:p>
            <a:r>
              <a:rPr lang="en-US" dirty="0"/>
              <a:t>Launch </a:t>
            </a:r>
            <a:r>
              <a:rPr lang="en-US" dirty="0">
                <a:hlinkClick r:id="rId2"/>
              </a:rPr>
              <a:t>Nextclade.org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2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71B427-F98E-CCFF-332D-1E138F13E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767" y="635000"/>
            <a:ext cx="11015666" cy="524668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9AB3D-5163-CF77-5578-63E6632E578A}"/>
              </a:ext>
            </a:extLst>
          </p:cNvPr>
          <p:cNvSpPr txBox="1"/>
          <p:nvPr/>
        </p:nvSpPr>
        <p:spPr>
          <a:xfrm>
            <a:off x="742215" y="10965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Data input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CE7D0-5453-ED69-C08C-CF2E917C4B1F}"/>
              </a:ext>
            </a:extLst>
          </p:cNvPr>
          <p:cNvSpPr txBox="1"/>
          <p:nvPr/>
        </p:nvSpPr>
        <p:spPr>
          <a:xfrm>
            <a:off x="6904889" y="6306763"/>
            <a:ext cx="4210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Select reference dataset here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BB58C22-C030-69A2-B389-695894D4BCFE}"/>
              </a:ext>
            </a:extLst>
          </p:cNvPr>
          <p:cNvSpPr/>
          <p:nvPr/>
        </p:nvSpPr>
        <p:spPr>
          <a:xfrm>
            <a:off x="1059242" y="1579146"/>
            <a:ext cx="862135" cy="1134388"/>
          </a:xfrm>
          <a:prstGeom prst="down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D9BC763B-0398-DA74-9710-BD8272567ADA}"/>
              </a:ext>
            </a:extLst>
          </p:cNvPr>
          <p:cNvSpPr/>
          <p:nvPr/>
        </p:nvSpPr>
        <p:spPr>
          <a:xfrm>
            <a:off x="6099285" y="5603494"/>
            <a:ext cx="896167" cy="1157076"/>
          </a:xfrm>
          <a:prstGeom prst="up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7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26ED-8997-544D-C296-F687C9B4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Nextclade</a:t>
            </a:r>
            <a:r>
              <a:rPr lang="en-US" dirty="0"/>
              <a:t> supports many viruses</a:t>
            </a:r>
          </a:p>
        </p:txBody>
      </p:sp>
      <p:pic>
        <p:nvPicPr>
          <p:cNvPr id="4" name="Content Placeholder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69C138C-CF22-3FBC-34C2-9C8200A22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7677" y="1492250"/>
            <a:ext cx="1017196" cy="4351338"/>
          </a:xfrm>
        </p:spPr>
      </p:pic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EC6B855-2075-95F5-8F38-889014E6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8" y="1847850"/>
            <a:ext cx="1971675" cy="47625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460E54B-0DB8-391F-2751-76373B87EF8B}"/>
              </a:ext>
            </a:extLst>
          </p:cNvPr>
          <p:cNvSpPr/>
          <p:nvPr/>
        </p:nvSpPr>
        <p:spPr>
          <a:xfrm>
            <a:off x="2890429" y="1960957"/>
            <a:ext cx="872796" cy="238035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87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2B42FF-E20E-4E15-BF71-C5D4B0545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900214"/>
            <a:ext cx="11268075" cy="533379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AFAA1C5-65E0-EC70-6B3E-1BC20136A046}"/>
              </a:ext>
            </a:extLst>
          </p:cNvPr>
          <p:cNvSpPr/>
          <p:nvPr/>
        </p:nvSpPr>
        <p:spPr>
          <a:xfrm>
            <a:off x="8413861" y="5340291"/>
            <a:ext cx="1338578" cy="623913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2C581-E9EC-5A3A-67CA-590F750F78E1}"/>
              </a:ext>
            </a:extLst>
          </p:cNvPr>
          <p:cNvSpPr txBox="1"/>
          <p:nvPr/>
        </p:nvSpPr>
        <p:spPr>
          <a:xfrm>
            <a:off x="7940721" y="606898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Click Run to start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1926E-AF23-4ACE-163E-135EB6AD6525}"/>
              </a:ext>
            </a:extLst>
          </p:cNvPr>
          <p:cNvSpPr txBox="1"/>
          <p:nvPr/>
        </p:nvSpPr>
        <p:spPr>
          <a:xfrm>
            <a:off x="9082245" y="895542"/>
            <a:ext cx="32929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If unsure which ref dataset, click 'Suggest'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E753FBB-2EAB-43A0-9E73-E2529A2FA62B}"/>
              </a:ext>
            </a:extLst>
          </p:cNvPr>
          <p:cNvSpPr/>
          <p:nvPr/>
        </p:nvSpPr>
        <p:spPr>
          <a:xfrm>
            <a:off x="10284741" y="1818036"/>
            <a:ext cx="794072" cy="1191108"/>
          </a:xfrm>
          <a:prstGeom prst="down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8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ults overview">
            <a:extLst>
              <a:ext uri="{FF2B5EF4-FFF2-40B4-BE49-F238E27FC236}">
                <a16:creationId xmlns:a16="http://schemas.microsoft.com/office/drawing/2014/main" id="{5E79FE9B-8B8F-E903-30D8-F217806B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0575"/>
            <a:ext cx="11870265" cy="61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1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94015-AE62-8E7D-7546-058047392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“Mut.”: number of mutations with respect to the reference sequence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“non-ACGTN”: number of ambiguous nucleotides that are not </a:t>
            </a:r>
            <a:r>
              <a:rPr lang="en-US" i="1">
                <a:ea typeface="+mn-lt"/>
                <a:cs typeface="+mn-lt"/>
              </a:rPr>
              <a:t>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“Ns”: number of missing nucleotides indicated by </a:t>
            </a:r>
            <a:r>
              <a:rPr lang="en-US" i="1">
                <a:ea typeface="+mn-lt"/>
                <a:cs typeface="+mn-lt"/>
              </a:rPr>
              <a:t>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“Gaps”: number of nucleotides that are deleted with respect to the reference sequence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“Ins.”: number of nucleotides that are inserted with respect to the reference sequence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“FS”: Number of uncommon frame shifts (total number, including common frame shifts are in parentheses)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“SC”: Number of uncommon premature stop codons (total number, including common premature stops are in parentheses)</a:t>
            </a:r>
            <a:endParaRPr lang="en-US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885606-34F1-9732-314A-588FB108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D72132-EDC1-C691-4F6C-D107FB6F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474564"/>
            <a:ext cx="11677650" cy="11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hart&#10;&#10;AI-generated content may be incorrect.">
            <a:extLst>
              <a:ext uri="{FF2B5EF4-FFF2-40B4-BE49-F238E27FC236}">
                <a16:creationId xmlns:a16="http://schemas.microsoft.com/office/drawing/2014/main" id="{731A5ED4-8FA9-B8BF-1F89-1473DA4F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6" y="1057275"/>
            <a:ext cx="1320917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C79714-CE48-45FE-B714-92FAE6B895C2}"/>
              </a:ext>
            </a:extLst>
          </p:cNvPr>
          <p:cNvSpPr txBox="1"/>
          <p:nvPr/>
        </p:nvSpPr>
        <p:spPr>
          <a:xfrm>
            <a:off x="541953" y="44991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QC Field</a:t>
            </a:r>
          </a:p>
          <a:p>
            <a:endParaRPr lang="en-US" dirty="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B95AE0-74E0-668C-2C4F-937C2E40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982577"/>
            <a:ext cx="5457825" cy="31881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D73099-6FF1-3603-F721-CDF119252C94}"/>
              </a:ext>
            </a:extLst>
          </p:cNvPr>
          <p:cNvSpPr txBox="1"/>
          <p:nvPr/>
        </p:nvSpPr>
        <p:spPr>
          <a:xfrm>
            <a:off x="1567454" y="886394"/>
            <a:ext cx="57054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Hover mouse over highlighted sample to show popup.</a:t>
            </a:r>
          </a:p>
          <a:p>
            <a:endParaRPr lang="en-US" dirty="0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9BEA3F-C729-F8D6-A6E7-E0BF3F65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5" y="1983658"/>
            <a:ext cx="5448300" cy="31859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2B027A-03D5-5D70-ACFE-003369A993D7}"/>
              </a:ext>
            </a:extLst>
          </p:cNvPr>
          <p:cNvSpPr txBox="1"/>
          <p:nvPr/>
        </p:nvSpPr>
        <p:spPr>
          <a:xfrm>
            <a:off x="3044114" y="153252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Warning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16F2F-8415-371C-2C06-A47E43DA7841}"/>
              </a:ext>
            </a:extLst>
          </p:cNvPr>
          <p:cNvSpPr txBox="1"/>
          <p:nvPr/>
        </p:nvSpPr>
        <p:spPr>
          <a:xfrm>
            <a:off x="7054138" y="153252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Failed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512A28-6584-D0DC-52F1-5C1A11760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725" y="5819441"/>
            <a:ext cx="7877175" cy="334044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5FD86C7F-21DC-2F3E-2556-BB6DD7078C17}"/>
              </a:ext>
            </a:extLst>
          </p:cNvPr>
          <p:cNvSpPr/>
          <p:nvPr/>
        </p:nvSpPr>
        <p:spPr>
          <a:xfrm>
            <a:off x="7722949" y="5262038"/>
            <a:ext cx="385580" cy="442283"/>
          </a:xfrm>
          <a:prstGeom prst="down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D20272-DF62-516F-4EFF-040EB3A813D0}"/>
              </a:ext>
            </a:extLst>
          </p:cNvPr>
          <p:cNvSpPr txBox="1"/>
          <p:nvPr/>
        </p:nvSpPr>
        <p:spPr>
          <a:xfrm>
            <a:off x="4082616" y="6464142"/>
            <a:ext cx="6115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Why was it marked as fail? Too much missing data (N or -)</a:t>
            </a:r>
          </a:p>
        </p:txBody>
      </p:sp>
    </p:spTree>
    <p:extLst>
      <p:ext uri="{BB962C8B-B14F-4D97-AF65-F5344CB8AC3E}">
        <p14:creationId xmlns:p14="http://schemas.microsoft.com/office/powerpoint/2010/main" val="4011836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85529-C08B-3082-F216-F1A75CB81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F188-4BE3-E56D-774A-4CEF6B3E9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Missing Data – threshold 1000</a:t>
            </a:r>
          </a:p>
          <a:p>
            <a:r>
              <a:rPr lang="en-US"/>
              <a:t>Private Mutations – cutoff 216, typical 72</a:t>
            </a:r>
          </a:p>
          <a:p>
            <a:r>
              <a:rPr lang="en-US"/>
              <a:t>Frame Shift</a:t>
            </a:r>
          </a:p>
          <a:p>
            <a:r>
              <a:rPr lang="en-US" dirty="0"/>
              <a:t>Stop Codon</a:t>
            </a:r>
          </a:p>
          <a:p>
            <a:endParaRPr lang="en-US" dirty="0"/>
          </a:p>
          <a:p>
            <a:r>
              <a:rPr lang="en-US">
                <a:ea typeface="+mn-lt"/>
                <a:cs typeface="+mn-lt"/>
              </a:rPr>
              <a:t>Nextclade implements a variety of quality control metrics to quickly spot problems in your sequencing/assembly pipeline.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Bad sequences are colored red, mediocre ones yellow and good ones white. You can view detailed results of the QC metrics by hovering your mouse over a sequences QC entry:</a:t>
            </a:r>
            <a:endParaRPr lang="en-US"/>
          </a:p>
        </p:txBody>
      </p:sp>
      <p:pic>
        <p:nvPicPr>
          <p:cNvPr id="6" name="Picture 5" descr="A green circle with white letter n in it&#10;&#10;AI-generated content may be incorrect.">
            <a:extLst>
              <a:ext uri="{FF2B5EF4-FFF2-40B4-BE49-F238E27FC236}">
                <a16:creationId xmlns:a16="http://schemas.microsoft.com/office/drawing/2014/main" id="{6AF4FB6E-94D8-789D-66E1-BB71811F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1791758"/>
            <a:ext cx="514350" cy="514350"/>
          </a:xfrm>
          <a:prstGeom prst="rect">
            <a:avLst/>
          </a:prstGeom>
        </p:spPr>
      </p:pic>
      <p:pic>
        <p:nvPicPr>
          <p:cNvPr id="7" name="Picture 6" descr="A green circle with white letter p&#10;&#10;AI-generated content may be incorrect.">
            <a:extLst>
              <a:ext uri="{FF2B5EF4-FFF2-40B4-BE49-F238E27FC236}">
                <a16:creationId xmlns:a16="http://schemas.microsoft.com/office/drawing/2014/main" id="{4235FE12-9A1C-EA07-571B-1DE82DC3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6" y="2299758"/>
            <a:ext cx="533400" cy="514350"/>
          </a:xfrm>
          <a:prstGeom prst="rect">
            <a:avLst/>
          </a:prstGeom>
        </p:spPr>
      </p:pic>
      <p:pic>
        <p:nvPicPr>
          <p:cNvPr id="8" name="Picture 7" descr="A green circle with white letter f&#10;&#10;AI-generated content may be incorrect.">
            <a:extLst>
              <a:ext uri="{FF2B5EF4-FFF2-40B4-BE49-F238E27FC236}">
                <a16:creationId xmlns:a16="http://schemas.microsoft.com/office/drawing/2014/main" id="{0C401AB0-7FE8-2B62-C0A6-D76ADC413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6" y="2816225"/>
            <a:ext cx="533400" cy="514350"/>
          </a:xfrm>
          <a:prstGeom prst="rect">
            <a:avLst/>
          </a:prstGeom>
        </p:spPr>
      </p:pic>
      <p:pic>
        <p:nvPicPr>
          <p:cNvPr id="9" name="Picture 8" descr="A green circle with a letter s in it&#10;&#10;AI-generated content may be incorrect.">
            <a:extLst>
              <a:ext uri="{FF2B5EF4-FFF2-40B4-BE49-F238E27FC236}">
                <a16:creationId xmlns:a16="http://schemas.microsoft.com/office/drawing/2014/main" id="{9967AF9C-DE1E-4EF1-FBCC-C8DE8491B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66" y="3315758"/>
            <a:ext cx="5334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3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B3B313-3783-3ACE-99D4-99148B245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401192"/>
            <a:ext cx="11811000" cy="1055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7B036-BA68-7245-E914-039D12DB2E1D}"/>
              </a:ext>
            </a:extLst>
          </p:cNvPr>
          <p:cNvSpPr txBox="1"/>
          <p:nvPr/>
        </p:nvSpPr>
        <p:spPr>
          <a:xfrm>
            <a:off x="340720" y="449573"/>
            <a:ext cx="98107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Change Genetic Feature to Nucleotide to show full genome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FA5FB7-A72F-45D8-258E-4A59ACCC1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3306192"/>
            <a:ext cx="11811000" cy="105524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A54A5EF6-4E29-481C-8FD9-DD556A86D49B}"/>
              </a:ext>
            </a:extLst>
          </p:cNvPr>
          <p:cNvSpPr/>
          <p:nvPr/>
        </p:nvSpPr>
        <p:spPr>
          <a:xfrm>
            <a:off x="4293516" y="2456211"/>
            <a:ext cx="794072" cy="1191108"/>
          </a:xfrm>
          <a:prstGeom prst="downArrow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F0651-B5DC-E9E8-37A9-3F92924CF9F9}"/>
              </a:ext>
            </a:extLst>
          </p:cNvPr>
          <p:cNvSpPr txBox="1"/>
          <p:nvPr/>
        </p:nvSpPr>
        <p:spPr>
          <a:xfrm>
            <a:off x="725798" y="5035226"/>
            <a:ext cx="83343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Note: In Dengue the E gene is routinely sequenced as it's genetically distinct between serotypes and provides sufficient resolution for clade information and possible lineage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375008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F8C5B2-7FAD-045F-8AEA-9FC6E576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459570"/>
            <a:ext cx="11182350" cy="404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B69F9-234C-F3A4-8434-6A3945ABCB59}"/>
              </a:ext>
            </a:extLst>
          </p:cNvPr>
          <p:cNvSpPr txBox="1"/>
          <p:nvPr/>
        </p:nvSpPr>
        <p:spPr>
          <a:xfrm>
            <a:off x="963476" y="1133501"/>
            <a:ext cx="101060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Click on the "Tree" button to see where your sequences have been placed.</a:t>
            </a:r>
          </a:p>
          <a:p>
            <a:r>
              <a:rPr lang="en-US" dirty="0"/>
              <a:t>The tree is nearly identical to </a:t>
            </a:r>
            <a:r>
              <a:rPr lang="en-US" err="1"/>
              <a:t>Next</a:t>
            </a:r>
            <a:r>
              <a:rPr lang="en-US" i="1" err="1"/>
              <a:t>strain</a:t>
            </a:r>
            <a:r>
              <a:rPr lang="en-US" i="1" dirty="0"/>
              <a:t> </a:t>
            </a:r>
            <a:r>
              <a:rPr lang="en-US"/>
              <a:t>tree, so interact with it.</a:t>
            </a:r>
          </a:p>
        </p:txBody>
      </p:sp>
      <p:pic>
        <p:nvPicPr>
          <p:cNvPr id="6" name="Picture 5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E5A908F4-D084-E365-55FA-4BE9DA80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1718539"/>
            <a:ext cx="9734550" cy="48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1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91F6-50E0-453F-29D6-DBE965E8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4826E-4552-B150-20F4-406D06DE9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Refresher on Phylogenies</a:t>
            </a:r>
          </a:p>
          <a:p>
            <a:r>
              <a:rPr lang="en-US" dirty="0">
                <a:ea typeface="+mn-lt"/>
                <a:cs typeface="+mn-lt"/>
              </a:rPr>
              <a:t>Dengue global surveillance using </a:t>
            </a:r>
            <a:r>
              <a:rPr lang="en-US" dirty="0" err="1">
                <a:ea typeface="+mn-lt"/>
                <a:cs typeface="+mn-lt"/>
              </a:rPr>
              <a:t>Nextstrain</a:t>
            </a:r>
            <a:endParaRPr lang="en-US">
              <a:ea typeface="+mn-lt"/>
              <a:cs typeface="+mn-lt"/>
            </a:endParaRPr>
          </a:p>
          <a:p>
            <a:r>
              <a:rPr lang="en-US" dirty="0"/>
              <a:t>Clade/Lineage analysis using </a:t>
            </a:r>
            <a:r>
              <a:rPr lang="en-US" dirty="0" err="1"/>
              <a:t>Nextclade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03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0044-E111-60BA-36C1-C2210B5E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Nextclade</a:t>
            </a:r>
            <a:r>
              <a:rPr lang="en-US" dirty="0"/>
              <a:t>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97F5-8E9B-FD06-39B3-0FD7FB9ED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Loading consensus sequences</a:t>
            </a:r>
          </a:p>
          <a:p>
            <a:r>
              <a:rPr lang="en-US" dirty="0"/>
              <a:t>Selecting datasets</a:t>
            </a:r>
          </a:p>
          <a:p>
            <a:r>
              <a:rPr lang="en-US" dirty="0"/>
              <a:t>Interpreting results</a:t>
            </a:r>
          </a:p>
          <a:p>
            <a:r>
              <a:rPr lang="en-US" dirty="0"/>
              <a:t>Exporting results</a:t>
            </a:r>
          </a:p>
        </p:txBody>
      </p:sp>
    </p:spTree>
    <p:extLst>
      <p:ext uri="{BB962C8B-B14F-4D97-AF65-F5344CB8AC3E}">
        <p14:creationId xmlns:p14="http://schemas.microsoft.com/office/powerpoint/2010/main" val="417941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2EE0-B745-C300-8AC2-228E9142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Nextclade Practice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539E-7A42-A3DE-C06E-1492C0906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Use the amplicon data you generate in the lab to answer these questions:</a:t>
            </a:r>
          </a:p>
          <a:p>
            <a:pPr marL="342900" indent="-342900">
              <a:buAutoNum type="arabicPeriod"/>
            </a:pPr>
            <a:r>
              <a:rPr lang="en-US" dirty="0"/>
              <a:t>What is the clade/lineage of each sample?</a:t>
            </a:r>
          </a:p>
          <a:p>
            <a:pPr marL="342900" indent="-342900">
              <a:buAutoNum type="arabicPeriod"/>
            </a:pPr>
            <a:r>
              <a:rPr lang="en-US" dirty="0"/>
              <a:t>Check each samples QC metrics, which would you use for: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Clade/Lineage calling?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Phylogenetic analysis?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Speciation?</a:t>
            </a:r>
          </a:p>
          <a:p>
            <a:pPr>
              <a:buAutoNum type="arabicPeriod"/>
            </a:pPr>
            <a:r>
              <a:rPr lang="en-US" dirty="0"/>
              <a:t> Check for odd genomic features (premature stop, gaps,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>
              <a:buAutoNum type="arabicPeriod"/>
            </a:pPr>
            <a:r>
              <a:rPr lang="en-US"/>
              <a:t> Which samples would you pass/fail?</a:t>
            </a:r>
          </a:p>
        </p:txBody>
      </p:sp>
    </p:spTree>
    <p:extLst>
      <p:ext uri="{BB962C8B-B14F-4D97-AF65-F5344CB8AC3E}">
        <p14:creationId xmlns:p14="http://schemas.microsoft.com/office/powerpoint/2010/main" val="37102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D720-DD8A-DFEB-9151-71D4A5F2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+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E2CB0-F575-30BE-9ABD-BB3069DDE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Nextclade</a:t>
            </a:r>
            <a:r>
              <a:rPr lang="en-US" dirty="0"/>
              <a:t> is also a CLI tool and is </a:t>
            </a:r>
            <a:r>
              <a:rPr lang="en-US" dirty="0" err="1"/>
              <a:t>avaliable</a:t>
            </a:r>
            <a:r>
              <a:rPr lang="en-US" dirty="0"/>
              <a:t> in Galaxy.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  <a:hlinkClick r:id="rId2"/>
              </a:rPr>
              <a:t>https://docs.nextstrain.org/projects/nextclade/en/stable/user/nextclade-cli/index.html</a:t>
            </a:r>
            <a:endParaRPr lang="en-US" dirty="0">
              <a:ea typeface="+mn-lt"/>
              <a:cs typeface="+mn-lt"/>
            </a:endParaRPr>
          </a:p>
          <a:p>
            <a:pPr indent="-342900"/>
            <a:r>
              <a:rPr lang="en-US" dirty="0">
                <a:ea typeface="+mn-lt"/>
                <a:cs typeface="+mn-lt"/>
              </a:rPr>
              <a:t>The web interface is excellent, provides all the features of the CLI and even more.</a:t>
            </a:r>
          </a:p>
          <a:p>
            <a:pPr indent="-342900"/>
            <a:r>
              <a:rPr lang="en-US" dirty="0">
                <a:ea typeface="+mn-lt"/>
                <a:cs typeface="+mn-lt"/>
              </a:rPr>
              <a:t>It's possible to create your own reference datasets for </a:t>
            </a:r>
            <a:r>
              <a:rPr lang="en-US" dirty="0" err="1">
                <a:ea typeface="+mn-lt"/>
                <a:cs typeface="+mn-lt"/>
              </a:rPr>
              <a:t>Nextclade</a:t>
            </a:r>
            <a:r>
              <a:rPr lang="en-US" dirty="0">
                <a:ea typeface="+mn-lt"/>
                <a:cs typeface="+mn-lt"/>
              </a:rPr>
              <a:t> but it requires knowledge of the organism and advanced bioinformatic skills.</a:t>
            </a:r>
          </a:p>
          <a:p>
            <a:pPr indent="-342900"/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368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3A0F-709F-ACAE-89CE-6B9A37D2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- Terminology</a:t>
            </a:r>
          </a:p>
        </p:txBody>
      </p:sp>
      <p:pic>
        <p:nvPicPr>
          <p:cNvPr id="10" name="Content Placeholder 9" descr="A diagram of a tree&#10;&#10;AI-generated content may be incorrect.">
            <a:extLst>
              <a:ext uri="{FF2B5EF4-FFF2-40B4-BE49-F238E27FC236}">
                <a16:creationId xmlns:a16="http://schemas.microsoft.com/office/drawing/2014/main" id="{564D27F0-D6EF-42C1-1C5B-E728F8681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119" y="1825625"/>
            <a:ext cx="10103761" cy="4351338"/>
          </a:xfrm>
        </p:spPr>
      </p:pic>
    </p:spTree>
    <p:extLst>
      <p:ext uri="{BB962C8B-B14F-4D97-AF65-F5344CB8AC3E}">
        <p14:creationId xmlns:p14="http://schemas.microsoft.com/office/powerpoint/2010/main" val="150109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9EF1-D05D-FE86-9DAD-99C46D66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Trees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8F3CA6-DCAF-236E-03C3-1E5B6E9B2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2370"/>
            <a:ext cx="10515600" cy="4177847"/>
          </a:xfrm>
        </p:spPr>
      </p:pic>
    </p:spTree>
    <p:extLst>
      <p:ext uri="{BB962C8B-B14F-4D97-AF65-F5344CB8AC3E}">
        <p14:creationId xmlns:p14="http://schemas.microsoft.com/office/powerpoint/2010/main" val="3090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73BC-61B0-B2F1-AED4-F69B7EB4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Clade?</a:t>
            </a:r>
          </a:p>
        </p:txBody>
      </p:sp>
      <p:pic>
        <p:nvPicPr>
          <p:cNvPr id="4" name="Content Placeholder 3" descr="A diagram of scissors and a cleaver&#10;&#10;AI-generated content may be incorrect.">
            <a:extLst>
              <a:ext uri="{FF2B5EF4-FFF2-40B4-BE49-F238E27FC236}">
                <a16:creationId xmlns:a16="http://schemas.microsoft.com/office/drawing/2014/main" id="{6F01EE5D-792F-2E8C-23F4-039DDB663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80" y="1711682"/>
            <a:ext cx="7225062" cy="492817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6D2DD-4ED0-ED92-291C-EF7720358C94}"/>
              </a:ext>
            </a:extLst>
          </p:cNvPr>
          <p:cNvSpPr txBox="1"/>
          <p:nvPr/>
        </p:nvSpPr>
        <p:spPr>
          <a:xfrm>
            <a:off x="7472068" y="472957"/>
            <a:ext cx="449674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u="sng" dirty="0">
                <a:ea typeface="+mn-lt"/>
                <a:cs typeface="+mn-lt"/>
              </a:rPr>
              <a:t>Monophyletic group</a:t>
            </a:r>
            <a:r>
              <a:rPr lang="en-US" sz="2400" dirty="0">
                <a:ea typeface="+mn-lt"/>
                <a:cs typeface="+mn-lt"/>
              </a:rPr>
              <a:t> - All and only the descendants of a common ancestor (including that ancestor). 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u="sng">
                <a:ea typeface="+mn-lt"/>
                <a:cs typeface="+mn-lt"/>
              </a:rPr>
              <a:t>Paraphyletic group</a:t>
            </a:r>
            <a:r>
              <a:rPr lang="en-US" sz="2400" dirty="0">
                <a:ea typeface="+mn-lt"/>
                <a:cs typeface="+mn-lt"/>
              </a:rPr>
              <a:t> - Does not include all of the descendants </a:t>
            </a:r>
            <a:r>
              <a:rPr lang="en-US" sz="2400">
                <a:ea typeface="+mn-lt"/>
                <a:cs typeface="+mn-lt"/>
              </a:rPr>
              <a:t>of the common ancestor.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u="sng" dirty="0">
                <a:ea typeface="+mn-lt"/>
                <a:cs typeface="+mn-lt"/>
              </a:rPr>
              <a:t>Polyphyletic group</a:t>
            </a:r>
            <a:r>
              <a:rPr lang="en-US" sz="2400" dirty="0">
                <a:ea typeface="+mn-lt"/>
                <a:cs typeface="+mn-lt"/>
              </a:rPr>
              <a:t> - Does not include the common ancestor. 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6" name="Graphic 5" descr="A red and black diamond&#10;&#10;AI-generated content may be incorrect.">
            <a:extLst>
              <a:ext uri="{FF2B5EF4-FFF2-40B4-BE49-F238E27FC236}">
                <a16:creationId xmlns:a16="http://schemas.microsoft.com/office/drawing/2014/main" id="{108D3BB4-D88D-63A3-6CA2-E5CE27EF1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7734" y="4007402"/>
            <a:ext cx="4476747" cy="10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6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DC68F88-8823-0720-ADE8-0555A593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-2290"/>
            <a:ext cx="10515600" cy="2765747"/>
          </a:xfrm>
        </p:spPr>
      </p:pic>
      <p:pic>
        <p:nvPicPr>
          <p:cNvPr id="2" name="Picture 1" descr="splashPage">
            <a:extLst>
              <a:ext uri="{FF2B5EF4-FFF2-40B4-BE49-F238E27FC236}">
                <a16:creationId xmlns:a16="http://schemas.microsoft.com/office/drawing/2014/main" id="{80E4C3FD-86FF-0011-B361-5940A7D77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339" y="1432"/>
            <a:ext cx="1394137" cy="1440319"/>
          </a:xfrm>
          <a:prstGeom prst="rect">
            <a:avLst/>
          </a:prstGeom>
        </p:spPr>
      </p:pic>
      <p:pic>
        <p:nvPicPr>
          <p:cNvPr id="5" name="Picture 4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D43B6F0C-947B-F11E-863C-FA07266CE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1" y="2426758"/>
            <a:ext cx="5477934" cy="4053417"/>
          </a:xfrm>
          <a:prstGeom prst="rect">
            <a:avLst/>
          </a:prstGeom>
        </p:spPr>
      </p:pic>
      <p:pic>
        <p:nvPicPr>
          <p:cNvPr id="6" name="Picture 5" descr="A screenshot of a computer software&#10;&#10;AI-generated content may be incorrect.">
            <a:extLst>
              <a:ext uri="{FF2B5EF4-FFF2-40B4-BE49-F238E27FC236}">
                <a16:creationId xmlns:a16="http://schemas.microsoft.com/office/drawing/2014/main" id="{10782053-976F-A7AB-0707-E951587B4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025" y="2555875"/>
            <a:ext cx="536575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0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2B02-07AB-3DBB-12C1-0BCC4C09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Nextstrain</a:t>
            </a:r>
            <a:r>
              <a:rPr lang="en-US" dirty="0"/>
              <a:t> – Reading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F0675-F2FC-6FD9-521A-67059939D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https://nextstrain.org/narratives/trees-background/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4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6896-04BB-7612-D07B-39F9AC47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Nexstrain</a:t>
            </a:r>
            <a:r>
              <a:rPr lang="en-US" dirty="0"/>
              <a:t> </a:t>
            </a:r>
            <a:r>
              <a:rPr lang="en-US" dirty="0" err="1"/>
              <a:t>Demostration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50F4A-A6F1-1417-9642-477620E4B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Dengue E tree: </a:t>
            </a:r>
            <a:r>
              <a:rPr lang="en-US" dirty="0">
                <a:ea typeface="+mn-lt"/>
                <a:cs typeface="+mn-lt"/>
                <a:hlinkClick r:id="rId2"/>
              </a:rPr>
              <a:t>https://nextstrain.org/dengue/all/E</a:t>
            </a:r>
            <a:endParaRPr lang="en-US"/>
          </a:p>
          <a:p>
            <a:r>
              <a:rPr lang="en-US" dirty="0"/>
              <a:t>Filtering: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By country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By serotype</a:t>
            </a:r>
          </a:p>
          <a:p>
            <a:r>
              <a:rPr lang="en-US" dirty="0"/>
              <a:t>Change colors: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Date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Country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Region</a:t>
            </a:r>
          </a:p>
          <a:p>
            <a:r>
              <a:rPr lang="en-US" dirty="0"/>
              <a:t>Interactively explore tree</a:t>
            </a:r>
          </a:p>
          <a:p>
            <a:r>
              <a:rPr lang="en-US" dirty="0" err="1"/>
              <a:t>Tanglegram</a:t>
            </a:r>
            <a:r>
              <a:rPr lang="en-US" dirty="0"/>
              <a:t> (WGS – E tree)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9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test&#10;&#10;AI-generated content may be incorrect.">
            <a:extLst>
              <a:ext uri="{FF2B5EF4-FFF2-40B4-BE49-F238E27FC236}">
                <a16:creationId xmlns:a16="http://schemas.microsoft.com/office/drawing/2014/main" id="{AF6CFEC2-0D66-70F9-3A5A-3F78D5C1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142"/>
            <a:ext cx="12192000" cy="58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21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Using Nextstrain and Nextclade to Analyse Dengue Sequences</vt:lpstr>
      <vt:lpstr>Objectives</vt:lpstr>
      <vt:lpstr>Trees - Terminology</vt:lpstr>
      <vt:lpstr>Reading Trees</vt:lpstr>
      <vt:lpstr>What is a Clade?</vt:lpstr>
      <vt:lpstr>PowerPoint Presentation</vt:lpstr>
      <vt:lpstr>Nextstrain – Reading trees</vt:lpstr>
      <vt:lpstr>Nexstrain Demostration</vt:lpstr>
      <vt:lpstr>PowerPoint Presentation</vt:lpstr>
      <vt:lpstr>Download sequencing data</vt:lpstr>
      <vt:lpstr>PowerPoint Presentation</vt:lpstr>
      <vt:lpstr>Nextclade supports many viruses</vt:lpstr>
      <vt:lpstr>PowerPoint Presentation</vt:lpstr>
      <vt:lpstr>PowerPoint Presentation</vt:lpstr>
      <vt:lpstr>PowerPoint Presentation</vt:lpstr>
      <vt:lpstr>PowerPoint Presentation</vt:lpstr>
      <vt:lpstr>QC Metrics</vt:lpstr>
      <vt:lpstr>PowerPoint Presentation</vt:lpstr>
      <vt:lpstr>PowerPoint Presentation</vt:lpstr>
      <vt:lpstr>Nextclade Demonstration</vt:lpstr>
      <vt:lpstr>Nextclade Practice</vt:lpstr>
      <vt:lpstr>Questions? +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414</cp:revision>
  <dcterms:created xsi:type="dcterms:W3CDTF">2025-02-09T01:08:49Z</dcterms:created>
  <dcterms:modified xsi:type="dcterms:W3CDTF">2025-02-14T07:54:25Z</dcterms:modified>
</cp:coreProperties>
</file>